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Source Han Serif SC Bold"/>
      <p:regular r:id="rId21"/>
    </p:embeddedFont>
    <p:embeddedFont>
      <p:font typeface="OPPOSans H"/>
      <p:regular r:id="rId22"/>
    </p:embeddedFont>
    <p:embeddedFont>
      <p:font typeface="OPPOSans L"/>
      <p:regular r:id="rId23"/>
    </p:embeddedFont>
    <p:embeddedFont>
      <p:font typeface="Source Han Sans CN Normal"/>
      <p:regular r:id="rId24"/>
    </p:embeddedFont>
    <p:embeddedFont>
      <p:font typeface="Source Han Sans CN Bold Bold"/>
      <p:regular r:id="rId25"/>
    </p:embeddedFont>
    <p:embeddedFont>
      <p:font typeface="OPPOSans B"/>
      <p:regular r:id="rId26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font" Target="fonts/font2.fntdata"/>
<Relationship Id="rId22" Type="http://schemas.openxmlformats.org/officeDocument/2006/relationships/font" Target="fonts/font1.fntdata"/>
<Relationship Id="rId23" Type="http://schemas.openxmlformats.org/officeDocument/2006/relationships/font" Target="fonts/font6.fntdata"/>
<Relationship Id="rId24" Type="http://schemas.openxmlformats.org/officeDocument/2006/relationships/font" Target="fonts/font4.fntdata"/>
<Relationship Id="rId25" Type="http://schemas.openxmlformats.org/officeDocument/2006/relationships/font" Target="fonts/font3.fntdata"/>
<Relationship Id="rId26" Type="http://schemas.openxmlformats.org/officeDocument/2006/relationships/font" Target="fonts/font5.fntdata"/>
</Relationships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</p:notesMaster>
</file>

<file path=ppt/notesSlides/_rels/notesSlide1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.xml"/>
<Relationship Id="rId2" Type="http://schemas.openxmlformats.org/officeDocument/2006/relationships/notesMaster" Target="../notesMasters/notesMaster1.xml"/>
</Relationships>
</file>

<file path=ppt/notesSlides/_rels/notesSlide10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0.xml"/>
<Relationship Id="rId2" Type="http://schemas.openxmlformats.org/officeDocument/2006/relationships/notesMaster" Target="../notesMasters/notesMaster1.xml"/>
</Relationships>
</file>

<file path=ppt/notesSlides/_rels/notesSlide11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1.xml"/>
<Relationship Id="rId2" Type="http://schemas.openxmlformats.org/officeDocument/2006/relationships/notesMaster" Target="../notesMasters/notesMaster1.xml"/>
</Relationships>
</file>

<file path=ppt/notesSlides/_rels/notesSlide12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2.xml"/>
<Relationship Id="rId2" Type="http://schemas.openxmlformats.org/officeDocument/2006/relationships/notesMaster" Target="../notesMasters/notesMaster1.xml"/>
</Relationships>
</file>

<file path=ppt/notesSlides/_rels/notesSlide13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3.xml"/>
<Relationship Id="rId2" Type="http://schemas.openxmlformats.org/officeDocument/2006/relationships/notesMaster" Target="../notesMasters/notesMaster1.xml"/>
</Relationships>
</file>

<file path=ppt/notesSlides/_rels/notesSlide14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4.xml"/>
<Relationship Id="rId2" Type="http://schemas.openxmlformats.org/officeDocument/2006/relationships/notesMaster" Target="../notesMasters/notesMaster1.xml"/>
</Relationships>
</file>

<file path=ppt/notesSlides/_rels/notesSlide15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5.xml"/>
<Relationship Id="rId2" Type="http://schemas.openxmlformats.org/officeDocument/2006/relationships/notesMaster" Target="../notesMasters/notesMaster1.xml"/>
</Relationships>
</file>

<file path=ppt/notesSlides/_rels/notesSlide16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6.xml"/>
<Relationship Id="rId2" Type="http://schemas.openxmlformats.org/officeDocument/2006/relationships/notesMaster" Target="../notesMasters/notesMaster1.xml"/>
</Relationships>
</file>

<file path=ppt/notesSlides/_rels/notesSlide17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7.xml"/>
<Relationship Id="rId2" Type="http://schemas.openxmlformats.org/officeDocument/2006/relationships/notesMaster" Target="../notesMasters/notesMaster1.xml"/>
</Relationships>
</file>

<file path=ppt/notesSlides/_rels/notesSlide18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8.xml"/>
<Relationship Id="rId2" Type="http://schemas.openxmlformats.org/officeDocument/2006/relationships/notesMaster" Target="../notesMasters/notesMaster1.xml"/>
</Relationships>
</file>

<file path=ppt/notesSlides/_rels/notesSlide2.xml.rels><?xml version="1.0" encoding="UTF-8" standalone="yes"?>
<Relationships xmlns="http://schemas.openxmlformats.org/package/2006/relationships">
<Relationship Id="rId1" Type="http://schemas.openxmlformats.org/officeDocument/2006/relationships/slide" Target="../slides/slide2.xml"/>
<Relationship Id="rId2" Type="http://schemas.openxmlformats.org/officeDocument/2006/relationships/notesMaster" Target="../notesMasters/notesMaster1.xml"/>
</Relationships>
</file>

<file path=ppt/notesSlides/_rels/notesSlide3.xml.rels><?xml version="1.0" encoding="UTF-8" standalone="yes"?>
<Relationships xmlns="http://schemas.openxmlformats.org/package/2006/relationships">
<Relationship Id="rId1" Type="http://schemas.openxmlformats.org/officeDocument/2006/relationships/slide" Target="../slides/slide3.xml"/>
<Relationship Id="rId2" Type="http://schemas.openxmlformats.org/officeDocument/2006/relationships/notesMaster" Target="../notesMasters/notesMaster1.xml"/>
</Relationships>
</file>

<file path=ppt/notesSlides/_rels/notesSlide4.xml.rels><?xml version="1.0" encoding="UTF-8" standalone="yes"?>
<Relationships xmlns="http://schemas.openxmlformats.org/package/2006/relationships">
<Relationship Id="rId1" Type="http://schemas.openxmlformats.org/officeDocument/2006/relationships/slide" Target="../slides/slide4.xml"/>
<Relationship Id="rId2" Type="http://schemas.openxmlformats.org/officeDocument/2006/relationships/notesMaster" Target="../notesMasters/notesMaster1.xml"/>
</Relationships>
</file>

<file path=ppt/notesSlides/_rels/notesSlide5.xml.rels><?xml version="1.0" encoding="UTF-8" standalone="yes"?>
<Relationships xmlns="http://schemas.openxmlformats.org/package/2006/relationships">
<Relationship Id="rId1" Type="http://schemas.openxmlformats.org/officeDocument/2006/relationships/slide" Target="../slides/slide5.xml"/>
<Relationship Id="rId2" Type="http://schemas.openxmlformats.org/officeDocument/2006/relationships/notesMaster" Target="../notesMasters/notesMaster1.xml"/>
</Relationships>
</file>

<file path=ppt/notesSlides/_rels/notesSlide6.xml.rels><?xml version="1.0" encoding="UTF-8" standalone="yes"?>
<Relationships xmlns="http://schemas.openxmlformats.org/package/2006/relationships">
<Relationship Id="rId1" Type="http://schemas.openxmlformats.org/officeDocument/2006/relationships/slide" Target="../slides/slide6.xml"/>
<Relationship Id="rId2" Type="http://schemas.openxmlformats.org/officeDocument/2006/relationships/notesMaster" Target="../notesMasters/notesMaster1.xml"/>
</Relationships>
</file>

<file path=ppt/notesSlides/_rels/notesSlide7.xml.rels><?xml version="1.0" encoding="UTF-8" standalone="yes"?>
<Relationships xmlns="http://schemas.openxmlformats.org/package/2006/relationships">
<Relationship Id="rId1" Type="http://schemas.openxmlformats.org/officeDocument/2006/relationships/slide" Target="../slides/slide7.xml"/>
<Relationship Id="rId2" Type="http://schemas.openxmlformats.org/officeDocument/2006/relationships/notesMaster" Target="../notesMasters/notesMaster1.xml"/>
</Relationships>
</file>

<file path=ppt/notesSlides/_rels/notesSlide8.xml.rels><?xml version="1.0" encoding="UTF-8" standalone="yes"?>
<Relationships xmlns="http://schemas.openxmlformats.org/package/2006/relationships">
<Relationship Id="rId1" Type="http://schemas.openxmlformats.org/officeDocument/2006/relationships/slide" Target="../slides/slide8.xml"/>
<Relationship Id="rId2" Type="http://schemas.openxmlformats.org/officeDocument/2006/relationships/notesMaster" Target="../notesMasters/notesMaster1.xml"/>
</Relationships>
</file>

<file path=ppt/notesSlides/_rels/notesSlide9.xml.rels><?xml version="1.0" encoding="UTF-8" standalone="yes"?>
<Relationships xmlns="http://schemas.openxmlformats.org/package/2006/relationships">
<Relationship Id="rId1" Type="http://schemas.openxmlformats.org/officeDocument/2006/relationships/slide" Target="../slides/slide9.xml"/>
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202X 汇报人时间科技创新驱动新质生产力发展：海淀区的探索与实践AiPPT20XX.XX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海淀区积极探索AI赋能美好生活，提升人民生活质量。例如，云知声AI语音技术解放医生双手，提高医疗效率；AI助教、自适应学※等技术提供个性化学※方案，推动教育公※和质量提升。AI赋能美好生活：让人民更“幸福”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03行稳致远，辩证思考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发展新质生产力带来诸多机遇，例如推动产业升级、促进公共服务优化、提升生活便捷等。但同时也面临着数据安全、算法偏见、就业冲击、科技伦理等挑战。机遇与挑战并存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01海淀区积极探索人工智能治理新模式，例如建设AI治理试验区，成立人工智能国际治理研究院，推动人工智能健康发展。同时，企业也主动承担社会责任，加强自律，推动行业健康发展。发展与治理并重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04党员担当，行动号召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海淀区通过“党建入章”、“党建引领”等措施，将党的组织优势转化为创新优势。党组织在科技发展中发挥领导核心作用，为科技创新提供方向指引和组织保障。党建引领，筑牢“红色引擎”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党员要争当“学※者”，克服“本领恐慌”，不断提升自身能力；争当“排头兵”，践行“先锋模范”，带动身边的人共同投身到科技创新的伟大事业中；争当“实干家”，勇于“攻坚克难”，为推动新质生产力发展贡献力量。党员的使命与担当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01让我们在发展新质生产力的伟大征程中，挺膺担当，奋勇争先，为海淀区建设世界领先的科技园区，为以中国式现代化全面推进中华民族伟大复兴而努力奋斗！为新时代奋斗，为中华民族伟大复兴而努力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202X 汇报人时间谢谢大家AiPPT20XX.XX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CATALOGUE01020304目录开篇立论，思想领航令行景从，海淀实践行稳致远，辩证思考党员担当，行动号召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01开篇立论，思想领航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新质生产力，是※※※※※※提出的重要概念，它代表着经济发展的新方向。新质生产力以高科技为核心特征，追求高效能，最终目标是实现高质量发展，让人民生活更加美好。科技创新是推动新质生产力发展的核心引擎，以人工智能为代表的技术正在深刻地改变着我们的生产与生活方式。新质生产力：科技创新引领未来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科技创新是推动新质生产力发展的核心要素。以人工智能为例，它在各个领域的广泛应用，正深刻地改变着我们的生产与生活方式。人工智能的应用不仅提高了生产效率，也让我们的生活更加便捷，为经济发展注入了新的活力。科技创新：推动新质生产力发展的核心要素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02令行景从，海淀实践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+海淀城市大脑是海淀区运用人工智能技术进行城市治理的典范。它整合了全区的各类数据资源，通过智能分析与决策，实现了对城市的精细化管理。例如，在交通管理方面，海淀城市大脑能够实时监测路况，优化交通信号，缓解拥堵，让城市交通更加畅通。海淀城市大脑：AI赋能城市治理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消防大脑是海淀区运用人工智能技术提升应急救援效率的重要举措。通过智能调度，消防车的※均到场时间从15分钟缩短到9.6分钟，极大地提高了应急救援的效率，保障了人民生命财产安全。消防大脑：AI提升应急救援效率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海淀区积极探索AI赋能产业焕新，推动传统产业升级。例如，百度Apollo无人车穿梭在海淀街头，展示了未来出行的新方式；清华大学光学AI芯片“太极”在芯片领域取得了突破性进展。AI赋能产业焕新：让经济更“澎湃”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0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1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2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3.xml"/>
<Relationship Id="rId3" Type="http://schemas.openxmlformats.org/officeDocument/2006/relationships/image" Target="../media/image6.jpe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4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5.xml"/>
<Relationship Id="rId3" Type="http://schemas.openxmlformats.org/officeDocument/2006/relationships/image" Target="../media/image7.jpeg"/>
<Relationship Id="rId4" Type="http://schemas.openxmlformats.org/officeDocument/2006/relationships/image" Target="../media/image8.jpe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6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7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8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2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3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4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5.xml"/>
<Relationship Id="rId3" Type="http://schemas.openxmlformats.org/officeDocument/2006/relationships/image" Target="../media/image3.jpeg"/>
<Relationship Id="rId4" Type="http://schemas.openxmlformats.org/officeDocument/2006/relationships/image" Target="../media/image4.jpeg"/>
<Relationship Id="rId5" Type="http://schemas.openxmlformats.org/officeDocument/2006/relationships/image" Target="../media/image5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6.xml"/>
<Relationship Id="rId3" Type="http://schemas.openxmlformats.org/officeDocument/2006/relationships/image" Target="../media/image1.jpeg"/>
<Relationship Id="rId4" Type="http://schemas.openxmlformats.org/officeDocument/2006/relationships/image" Target="../media/image2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7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8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9.xml"/>
<Relationship Id="rId3" Type="http://schemas.openxmlformats.org/officeDocument/2006/relationships/image" Target="../media/image6.jpe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364651" y="1509626"/>
            <a:ext cx="9462695" cy="2434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9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科技创新驱动新质生产力发展：海淀区的探索与实践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614322" y="315927"/>
            <a:ext cx="6963356" cy="22159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erif SC Bold"/>
                <a:ea typeface="Source Han Serif SC Bold"/>
                <a:cs typeface="Source Han Serif SC Bold"/>
              </a:rPr>
              <a:t>202X 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362736" y="3687088"/>
            <a:ext cx="2184935" cy="58714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3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804471" y="3687087"/>
            <a:ext cx="1222409" cy="587141"/>
          </a:xfrm>
          <a:prstGeom prst="snip2DiagRect">
            <a:avLst>
              <a:gd name="adj1" fmla="val 0"/>
              <a:gd name="adj2" fmla="val 20371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accent4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919974" y="3795991"/>
            <a:ext cx="99140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汇报人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274730" y="3795991"/>
            <a:ext cx="102509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AiPPT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48698" y="3678327"/>
            <a:ext cx="2184935" cy="58714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3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90433" y="3678326"/>
            <a:ext cx="1222409" cy="587141"/>
          </a:xfrm>
          <a:prstGeom prst="snip2DiagRect">
            <a:avLst>
              <a:gd name="adj1" fmla="val 0"/>
              <a:gd name="adj2" fmla="val 20371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accent4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178126" y="3787230"/>
            <a:ext cx="84702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时间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362033" y="3787231"/>
            <a:ext cx="1222409" cy="369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20XX.XX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796328" y="726667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5880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-3185965" y="2611599"/>
            <a:ext cx="7714403" cy="771440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8122082" y="-3557189"/>
            <a:ext cx="7714403" cy="771440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36497" y="1929807"/>
            <a:ext cx="6623666" cy="3671248"/>
          </a:xfrm>
          <a:prstGeom prst="roundRect">
            <a:avLst>
              <a:gd name="adj" fmla="val 11091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  <a:effectLst>
            <a:outerShdw dist="0" blurRad="203200" dir="0" sx="100000" sy="100000" kx="0" ky="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399" y="1733266"/>
            <a:ext cx="8900696" cy="3998794"/>
          </a:xfrm>
          <a:prstGeom prst="roundRect">
            <a:avLst>
              <a:gd name="adj" fmla="val 8698"/>
            </a:avLst>
          </a:prstGeom>
          <a:solidFill>
            <a:schemeClr val="bg1"/>
          </a:solidFill>
          <a:ln w="19050" cap="sq">
            <a:noFill/>
            <a:miter/>
          </a:ln>
          <a:effectLst>
            <a:outerShdw dist="0" blurRad="203200" dir="0" sx="100000" sy="100000" kx="0" ky="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68457" y="2076983"/>
            <a:ext cx="8255754" cy="3311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海淀区积极探索AI赋能美好生活，提升人民生活质量。例如，云知声AI语音技术解放医生双手，提高医疗效率；AI助教、自适应学※等技术提供个性化学※方案，推动教育公※和质量提升。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1">
            <a:off x="10162982" y="3429001"/>
            <a:ext cx="695294" cy="67286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AI赋能美好生活：让人民更“幸福”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870529" y="741146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76664" y="1483441"/>
            <a:ext cx="8064172" cy="2650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51168" y="1483441"/>
            <a:ext cx="2272972" cy="2650879"/>
          </a:xfrm>
          <a:prstGeom prst="snip2DiagRect">
            <a:avLst/>
          </a:prstGeom>
          <a:solidFill>
            <a:schemeClr val="bg1"/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88200" y="-215900"/>
            <a:ext cx="2598416" cy="35494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03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701084" y="1808044"/>
            <a:ext cx="7062808" cy="174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行稳致远，辩证思考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10396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969303" y="3902107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402277" y="2855626"/>
            <a:ext cx="7035655" cy="1553149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397957" y="3067291"/>
            <a:ext cx="5808482" cy="10976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发展新质生产力带来诸多机遇，例如推动产业升级、促进公共服务优化、提升生活便捷等。但同时也面临着数据安全、算法偏见、就业冲击、科技伦理等挑战。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387037" y="2855627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686144" y="3148242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机遇与挑战并存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872" t="0" r="21872" b="0"/>
          <a:stretch>
            <a:fillRect/>
          </a:stretch>
        </p:blipFill>
        <p:spPr>
          <a:xfrm rot="0" flipH="0" flipV="0">
            <a:off x="7772400" y="1430364"/>
            <a:ext cx="3746501" cy="4437036"/>
          </a:xfrm>
          <a:custGeom>
            <a:avLst/>
            <a:gdLst/>
            <a:rect l="l" t="t" r="r" b="b"/>
            <a:pathLst>
              <a:path w="3746501" h="4437036">
                <a:moveTo>
                  <a:pt x="105792" y="0"/>
                </a:moveTo>
                <a:lnTo>
                  <a:pt x="3640709" y="0"/>
                </a:lnTo>
                <a:lnTo>
                  <a:pt x="3687004" y="31213"/>
                </a:lnTo>
                <a:cubicBezTo>
                  <a:pt x="3723764" y="67973"/>
                  <a:pt x="3746501" y="118757"/>
                  <a:pt x="3746501" y="174851"/>
                </a:cubicBezTo>
                <a:lnTo>
                  <a:pt x="3746501" y="4233901"/>
                </a:lnTo>
                <a:cubicBezTo>
                  <a:pt x="3746501" y="4346089"/>
                  <a:pt x="3655554" y="4437036"/>
                  <a:pt x="3543366" y="4437036"/>
                </a:cubicBezTo>
                <a:lnTo>
                  <a:pt x="203135" y="4437036"/>
                </a:lnTo>
                <a:cubicBezTo>
                  <a:pt x="90947" y="4437036"/>
                  <a:pt x="0" y="4346089"/>
                  <a:pt x="0" y="4233901"/>
                </a:cubicBezTo>
                <a:lnTo>
                  <a:pt x="0" y="174851"/>
                </a:lnTo>
                <a:cubicBezTo>
                  <a:pt x="0" y="118757"/>
                  <a:pt x="22737" y="67973"/>
                  <a:pt x="59497" y="3121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7352363" y="4617301"/>
            <a:ext cx="878141" cy="788238"/>
          </a:xfrm>
          <a:prstGeom prst="roundRect">
            <a:avLst>
              <a:gd name="adj" fmla="val 1911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12828" y="2178900"/>
            <a:ext cx="7149515" cy="3155099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2413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73936" y="1942681"/>
            <a:ext cx="953924" cy="4724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87262" y="1991360"/>
            <a:ext cx="449158" cy="3200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1858861"/>
            <a:ext cx="640080" cy="640080"/>
          </a:xfrm>
          <a:prstGeom prst="ellipse">
            <a:avLst/>
          </a:pr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269486" y="2600878"/>
            <a:ext cx="6636198" cy="2329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海淀区积极探索人工智能治理新模式，例如建设AI治理试验区，成立人工智能国际治理研究院，推动人工智能健康发展。同时，企业也主动承担社会责任，加强自律，推动行业健康发展。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1559" y="2071122"/>
            <a:ext cx="237762" cy="21555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发展与治理并重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870529" y="741146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76664" y="1483441"/>
            <a:ext cx="8064172" cy="2650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51168" y="1483441"/>
            <a:ext cx="2272972" cy="2650879"/>
          </a:xfrm>
          <a:prstGeom prst="snip2DiagRect">
            <a:avLst/>
          </a:prstGeom>
          <a:solidFill>
            <a:schemeClr val="bg1"/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88200" y="-215900"/>
            <a:ext cx="2598416" cy="35494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701084" y="1808044"/>
            <a:ext cx="7062808" cy="174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党员担当，行动号召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10396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678790" y="1250440"/>
            <a:ext cx="93443" cy="480328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5179" t="0" r="25179" b="0"/>
          <a:stretch>
            <a:fillRect/>
          </a:stretch>
        </p:blipFill>
        <p:spPr>
          <a:xfrm rot="0" flipH="0" flipV="0">
            <a:off x="660399" y="1448769"/>
            <a:ext cx="3724715" cy="2110274"/>
          </a:xfrm>
          <a:custGeom>
            <a:avLst/>
            <a:gdLst/>
            <a:rect l="l" t="t" r="r" b="b"/>
            <a:pathLst>
              <a:path w="3724715" h="2110274">
                <a:moveTo>
                  <a:pt x="82617" y="0"/>
                </a:moveTo>
                <a:lnTo>
                  <a:pt x="3642098" y="0"/>
                </a:lnTo>
                <a:cubicBezTo>
                  <a:pt x="3687726" y="0"/>
                  <a:pt x="3724715" y="36989"/>
                  <a:pt x="3724715" y="82617"/>
                </a:cubicBezTo>
                <a:lnTo>
                  <a:pt x="3724715" y="2027657"/>
                </a:lnTo>
                <a:cubicBezTo>
                  <a:pt x="3724715" y="2073285"/>
                  <a:pt x="3687726" y="2110274"/>
                  <a:pt x="3642098" y="2110274"/>
                </a:cubicBezTo>
                <a:lnTo>
                  <a:pt x="82617" y="2110274"/>
                </a:lnTo>
                <a:cubicBezTo>
                  <a:pt x="36989" y="2110274"/>
                  <a:pt x="0" y="2073285"/>
                  <a:pt x="0" y="2027657"/>
                </a:cubicBezTo>
                <a:lnTo>
                  <a:pt x="0" y="82617"/>
                </a:lnTo>
                <a:cubicBezTo>
                  <a:pt x="0" y="36989"/>
                  <a:pt x="36989" y="0"/>
                  <a:pt x="82617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23524" t="0" r="23524" b="0"/>
          <a:stretch>
            <a:fillRect/>
          </a:stretch>
        </p:blipFill>
        <p:spPr>
          <a:xfrm rot="0" flipH="0" flipV="0">
            <a:off x="660399" y="3691386"/>
            <a:ext cx="3724715" cy="2110274"/>
          </a:xfrm>
          <a:custGeom>
            <a:avLst/>
            <a:gdLst/>
            <a:rect l="l" t="t" r="r" b="b"/>
            <a:pathLst>
              <a:path w="3724715" h="2110274">
                <a:moveTo>
                  <a:pt x="82617" y="0"/>
                </a:moveTo>
                <a:lnTo>
                  <a:pt x="3642098" y="0"/>
                </a:lnTo>
                <a:cubicBezTo>
                  <a:pt x="3687726" y="0"/>
                  <a:pt x="3724715" y="36989"/>
                  <a:pt x="3724715" y="82617"/>
                </a:cubicBezTo>
                <a:lnTo>
                  <a:pt x="3724715" y="2027657"/>
                </a:lnTo>
                <a:cubicBezTo>
                  <a:pt x="3724715" y="2073285"/>
                  <a:pt x="3687726" y="2110274"/>
                  <a:pt x="3642098" y="2110274"/>
                </a:cubicBezTo>
                <a:lnTo>
                  <a:pt x="82617" y="2110274"/>
                </a:lnTo>
                <a:cubicBezTo>
                  <a:pt x="36989" y="2110274"/>
                  <a:pt x="0" y="2073285"/>
                  <a:pt x="0" y="2027657"/>
                </a:cubicBezTo>
                <a:lnTo>
                  <a:pt x="0" y="82617"/>
                </a:lnTo>
                <a:cubicBezTo>
                  <a:pt x="0" y="36989"/>
                  <a:pt x="36989" y="0"/>
                  <a:pt x="8261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5400000" flipH="0" flipV="0">
            <a:off x="7346206" y="-845289"/>
            <a:ext cx="105735" cy="544057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935514" y="2049780"/>
            <a:ext cx="6396539" cy="36423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海淀区通过“党建入章”、“党建引领”等措施，将党的组织优势转化为创新优势。党组织在科技发展中发挥领导核心作用，为科技创新提供方向指引和组织保障。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党建引领，筑牢“红色引擎”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45920" y="2606040"/>
            <a:ext cx="8575040" cy="2082800"/>
          </a:xfrm>
          <a:prstGeom prst="round1Rect">
            <a:avLst>
              <a:gd name="adj" fmla="val 37643"/>
            </a:avLst>
          </a:prstGeom>
          <a:gradFill>
            <a:gsLst>
              <a:gs pos="1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45920" y="2606040"/>
            <a:ext cx="2133600" cy="2082800"/>
          </a:xfrm>
          <a:custGeom>
            <a:avLst/>
            <a:gdLst>
              <a:gd name="connsiteX0" fmla="*/ 0 w 2133600"/>
              <a:gd name="connsiteY0" fmla="*/ 0 h 2082800"/>
              <a:gd name="connsiteX1" fmla="*/ 2133600 w 2133600"/>
              <a:gd name="connsiteY1" fmla="*/ 0 h 2082800"/>
              <a:gd name="connsiteX2" fmla="*/ 2133600 w 2133600"/>
              <a:gd name="connsiteY2" fmla="*/ 1298772 h 2082800"/>
              <a:gd name="connsiteX3" fmla="*/ 1349572 w 2133600"/>
              <a:gd name="connsiteY3" fmla="*/ 2082800 h 2082800"/>
              <a:gd name="connsiteX4" fmla="*/ 0 w 2133600"/>
              <a:gd name="connsiteY4" fmla="*/ 2082800 h 2082800"/>
              <a:gd name="connsiteX5" fmla="*/ 0 w 2133600"/>
              <a:gd name="connsiteY5" fmla="*/ 0 h 2082800"/>
            </a:gdLst>
            <a:rect l="l" t="t" r="r" b="b"/>
            <a:pathLst>
              <a:path w="2133600" h="2082800">
                <a:moveTo>
                  <a:pt x="0" y="0"/>
                </a:moveTo>
                <a:lnTo>
                  <a:pt x="2133600" y="0"/>
                </a:lnTo>
                <a:lnTo>
                  <a:pt x="2133600" y="1298772"/>
                </a:lnTo>
                <a:cubicBezTo>
                  <a:pt x="2133600" y="1731779"/>
                  <a:pt x="1782579" y="2082800"/>
                  <a:pt x="1349572" y="2082800"/>
                </a:cubicBezTo>
                <a:lnTo>
                  <a:pt x="0" y="2082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">
                <a:schemeClr val="accent1">
                  <a:lumMod val="50000"/>
                </a:schemeClr>
              </a:gs>
              <a:gs pos="82000">
                <a:schemeClr val="accent1"/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048489" y="2836507"/>
            <a:ext cx="5478066" cy="16141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党员要争当“学※者”，克服“本领恐慌”，不断提升自身能力；争当“排头兵”，践行“先锋模范”，带动身边的人共同投身到科技创新的伟大事业中；争当“实干家”，勇于“攻坚克难”，为推动新质生产力发展贡献力量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1">
            <a:off x="9702886" y="2618707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0">
            <a:off x="1690736" y="2822511"/>
            <a:ext cx="1780034" cy="1821143"/>
          </a:xfrm>
          <a:custGeom>
            <a:avLst/>
            <a:gdLst>
              <a:gd name="connsiteX0" fmla="*/ 7850345 w 7934757"/>
              <a:gd name="connsiteY0" fmla="*/ 6689176 h 6858000"/>
              <a:gd name="connsiteX1" fmla="*/ 7934757 w 7934757"/>
              <a:gd name="connsiteY1" fmla="*/ 6773588 h 6858000"/>
              <a:gd name="connsiteX2" fmla="*/ 7850345 w 7934757"/>
              <a:gd name="connsiteY2" fmla="*/ 6858000 h 6858000"/>
              <a:gd name="connsiteX3" fmla="*/ 7765933 w 7934757"/>
              <a:gd name="connsiteY3" fmla="*/ 6773588 h 6858000"/>
              <a:gd name="connsiteX4" fmla="*/ 7850345 w 7934757"/>
              <a:gd name="connsiteY4" fmla="*/ 6689176 h 6858000"/>
              <a:gd name="connsiteX5" fmla="*/ 7512695 w 7934757"/>
              <a:gd name="connsiteY5" fmla="*/ 6689176 h 6858000"/>
              <a:gd name="connsiteX6" fmla="*/ 7597109 w 7934757"/>
              <a:gd name="connsiteY6" fmla="*/ 6773588 h 6858000"/>
              <a:gd name="connsiteX7" fmla="*/ 7512695 w 7934757"/>
              <a:gd name="connsiteY7" fmla="*/ 6858000 h 6858000"/>
              <a:gd name="connsiteX8" fmla="*/ 7428283 w 7934757"/>
              <a:gd name="connsiteY8" fmla="*/ 6773588 h 6858000"/>
              <a:gd name="connsiteX9" fmla="*/ 7512695 w 7934757"/>
              <a:gd name="connsiteY9" fmla="*/ 6689176 h 6858000"/>
              <a:gd name="connsiteX10" fmla="*/ 7175045 w 7934757"/>
              <a:gd name="connsiteY10" fmla="*/ 6689176 h 6858000"/>
              <a:gd name="connsiteX11" fmla="*/ 7259458 w 7934757"/>
              <a:gd name="connsiteY11" fmla="*/ 6773588 h 6858000"/>
              <a:gd name="connsiteX12" fmla="*/ 7175045 w 7934757"/>
              <a:gd name="connsiteY12" fmla="*/ 6858000 h 6858000"/>
              <a:gd name="connsiteX13" fmla="*/ 7090633 w 7934757"/>
              <a:gd name="connsiteY13" fmla="*/ 6773588 h 6858000"/>
              <a:gd name="connsiteX14" fmla="*/ 7175045 w 7934757"/>
              <a:gd name="connsiteY14" fmla="*/ 6689176 h 6858000"/>
              <a:gd name="connsiteX15" fmla="*/ 6837397 w 7934757"/>
              <a:gd name="connsiteY15" fmla="*/ 6689176 h 6858000"/>
              <a:gd name="connsiteX16" fmla="*/ 6921809 w 7934757"/>
              <a:gd name="connsiteY16" fmla="*/ 6773588 h 6858000"/>
              <a:gd name="connsiteX17" fmla="*/ 6837397 w 7934757"/>
              <a:gd name="connsiteY17" fmla="*/ 6858000 h 6858000"/>
              <a:gd name="connsiteX18" fmla="*/ 6752985 w 7934757"/>
              <a:gd name="connsiteY18" fmla="*/ 6773588 h 6858000"/>
              <a:gd name="connsiteX19" fmla="*/ 6837397 w 7934757"/>
              <a:gd name="connsiteY19" fmla="*/ 6689176 h 6858000"/>
              <a:gd name="connsiteX20" fmla="*/ 6499747 w 7934757"/>
              <a:gd name="connsiteY20" fmla="*/ 6689176 h 6858000"/>
              <a:gd name="connsiteX21" fmla="*/ 6584161 w 7934757"/>
              <a:gd name="connsiteY21" fmla="*/ 6773588 h 6858000"/>
              <a:gd name="connsiteX22" fmla="*/ 6499747 w 7934757"/>
              <a:gd name="connsiteY22" fmla="*/ 6858000 h 6858000"/>
              <a:gd name="connsiteX23" fmla="*/ 6415335 w 7934757"/>
              <a:gd name="connsiteY23" fmla="*/ 6773588 h 6858000"/>
              <a:gd name="connsiteX24" fmla="*/ 6499747 w 7934757"/>
              <a:gd name="connsiteY24" fmla="*/ 6689176 h 6858000"/>
              <a:gd name="connsiteX25" fmla="*/ 6162098 w 7934757"/>
              <a:gd name="connsiteY25" fmla="*/ 6689176 h 6858000"/>
              <a:gd name="connsiteX26" fmla="*/ 6246510 w 7934757"/>
              <a:gd name="connsiteY26" fmla="*/ 6773588 h 6858000"/>
              <a:gd name="connsiteX27" fmla="*/ 6162098 w 7934757"/>
              <a:gd name="connsiteY27" fmla="*/ 6858000 h 6858000"/>
              <a:gd name="connsiteX28" fmla="*/ 6077686 w 7934757"/>
              <a:gd name="connsiteY28" fmla="*/ 6773588 h 6858000"/>
              <a:gd name="connsiteX29" fmla="*/ 6162098 w 7934757"/>
              <a:gd name="connsiteY29" fmla="*/ 6689176 h 6858000"/>
              <a:gd name="connsiteX30" fmla="*/ 5824449 w 7934757"/>
              <a:gd name="connsiteY30" fmla="*/ 6689176 h 6858000"/>
              <a:gd name="connsiteX31" fmla="*/ 5908861 w 7934757"/>
              <a:gd name="connsiteY31" fmla="*/ 6773588 h 6858000"/>
              <a:gd name="connsiteX32" fmla="*/ 5824449 w 7934757"/>
              <a:gd name="connsiteY32" fmla="*/ 6858000 h 6858000"/>
              <a:gd name="connsiteX33" fmla="*/ 5740037 w 7934757"/>
              <a:gd name="connsiteY33" fmla="*/ 6773588 h 6858000"/>
              <a:gd name="connsiteX34" fmla="*/ 5824449 w 7934757"/>
              <a:gd name="connsiteY34" fmla="*/ 6689176 h 6858000"/>
              <a:gd name="connsiteX35" fmla="*/ 5486800 w 7934757"/>
              <a:gd name="connsiteY35" fmla="*/ 6689176 h 6858000"/>
              <a:gd name="connsiteX36" fmla="*/ 5571212 w 7934757"/>
              <a:gd name="connsiteY36" fmla="*/ 6773588 h 6858000"/>
              <a:gd name="connsiteX37" fmla="*/ 5486800 w 7934757"/>
              <a:gd name="connsiteY37" fmla="*/ 6858000 h 6858000"/>
              <a:gd name="connsiteX38" fmla="*/ 5402388 w 7934757"/>
              <a:gd name="connsiteY38" fmla="*/ 6773588 h 6858000"/>
              <a:gd name="connsiteX39" fmla="*/ 5486800 w 7934757"/>
              <a:gd name="connsiteY39" fmla="*/ 6689176 h 6858000"/>
              <a:gd name="connsiteX40" fmla="*/ 5149151 w 7934757"/>
              <a:gd name="connsiteY40" fmla="*/ 6689176 h 6858000"/>
              <a:gd name="connsiteX41" fmla="*/ 5233563 w 7934757"/>
              <a:gd name="connsiteY41" fmla="*/ 6773588 h 6858000"/>
              <a:gd name="connsiteX42" fmla="*/ 5149151 w 7934757"/>
              <a:gd name="connsiteY42" fmla="*/ 6858000 h 6858000"/>
              <a:gd name="connsiteX43" fmla="*/ 5064739 w 7934757"/>
              <a:gd name="connsiteY43" fmla="*/ 6773588 h 6858000"/>
              <a:gd name="connsiteX44" fmla="*/ 5149151 w 7934757"/>
              <a:gd name="connsiteY44" fmla="*/ 6689176 h 6858000"/>
              <a:gd name="connsiteX45" fmla="*/ 4811502 w 7934757"/>
              <a:gd name="connsiteY45" fmla="*/ 6689176 h 6858000"/>
              <a:gd name="connsiteX46" fmla="*/ 4895914 w 7934757"/>
              <a:gd name="connsiteY46" fmla="*/ 6773588 h 6858000"/>
              <a:gd name="connsiteX47" fmla="*/ 4811502 w 7934757"/>
              <a:gd name="connsiteY47" fmla="*/ 6858000 h 6858000"/>
              <a:gd name="connsiteX48" fmla="*/ 4727090 w 7934757"/>
              <a:gd name="connsiteY48" fmla="*/ 6773588 h 6858000"/>
              <a:gd name="connsiteX49" fmla="*/ 4811502 w 7934757"/>
              <a:gd name="connsiteY49" fmla="*/ 6689176 h 6858000"/>
              <a:gd name="connsiteX50" fmla="*/ 4473853 w 7934757"/>
              <a:gd name="connsiteY50" fmla="*/ 6689176 h 6858000"/>
              <a:gd name="connsiteX51" fmla="*/ 4558265 w 7934757"/>
              <a:gd name="connsiteY51" fmla="*/ 6773588 h 6858000"/>
              <a:gd name="connsiteX52" fmla="*/ 4473853 w 7934757"/>
              <a:gd name="connsiteY52" fmla="*/ 6858000 h 6858000"/>
              <a:gd name="connsiteX53" fmla="*/ 4389440 w 7934757"/>
              <a:gd name="connsiteY53" fmla="*/ 6773588 h 6858000"/>
              <a:gd name="connsiteX54" fmla="*/ 4473853 w 7934757"/>
              <a:gd name="connsiteY54" fmla="*/ 6689176 h 6858000"/>
              <a:gd name="connsiteX55" fmla="*/ 4136203 w 7934757"/>
              <a:gd name="connsiteY55" fmla="*/ 6689176 h 6858000"/>
              <a:gd name="connsiteX56" fmla="*/ 4220615 w 7934757"/>
              <a:gd name="connsiteY56" fmla="*/ 6773588 h 6858000"/>
              <a:gd name="connsiteX57" fmla="*/ 4136203 w 7934757"/>
              <a:gd name="connsiteY57" fmla="*/ 6858000 h 6858000"/>
              <a:gd name="connsiteX58" fmla="*/ 4051791 w 7934757"/>
              <a:gd name="connsiteY58" fmla="*/ 6773588 h 6858000"/>
              <a:gd name="connsiteX59" fmla="*/ 4136203 w 7934757"/>
              <a:gd name="connsiteY59" fmla="*/ 6689176 h 6858000"/>
              <a:gd name="connsiteX60" fmla="*/ 3798554 w 7934757"/>
              <a:gd name="connsiteY60" fmla="*/ 6689176 h 6858000"/>
              <a:gd name="connsiteX61" fmla="*/ 3882966 w 7934757"/>
              <a:gd name="connsiteY61" fmla="*/ 6773588 h 6858000"/>
              <a:gd name="connsiteX62" fmla="*/ 3798554 w 7934757"/>
              <a:gd name="connsiteY62" fmla="*/ 6858000 h 6858000"/>
              <a:gd name="connsiteX63" fmla="*/ 3714142 w 7934757"/>
              <a:gd name="connsiteY63" fmla="*/ 6773588 h 6858000"/>
              <a:gd name="connsiteX64" fmla="*/ 3798554 w 7934757"/>
              <a:gd name="connsiteY64" fmla="*/ 6689176 h 6858000"/>
              <a:gd name="connsiteX65" fmla="*/ 3460905 w 7934757"/>
              <a:gd name="connsiteY65" fmla="*/ 6689176 h 6858000"/>
              <a:gd name="connsiteX66" fmla="*/ 3545317 w 7934757"/>
              <a:gd name="connsiteY66" fmla="*/ 6773588 h 6858000"/>
              <a:gd name="connsiteX67" fmla="*/ 3460905 w 7934757"/>
              <a:gd name="connsiteY67" fmla="*/ 6858000 h 6858000"/>
              <a:gd name="connsiteX68" fmla="*/ 3376493 w 7934757"/>
              <a:gd name="connsiteY68" fmla="*/ 6773588 h 6858000"/>
              <a:gd name="connsiteX69" fmla="*/ 3460905 w 7934757"/>
              <a:gd name="connsiteY69" fmla="*/ 6689176 h 6858000"/>
              <a:gd name="connsiteX70" fmla="*/ 3123255 w 7934757"/>
              <a:gd name="connsiteY70" fmla="*/ 6689176 h 6858000"/>
              <a:gd name="connsiteX71" fmla="*/ 3207668 w 7934757"/>
              <a:gd name="connsiteY71" fmla="*/ 6773588 h 6858000"/>
              <a:gd name="connsiteX72" fmla="*/ 3123255 w 7934757"/>
              <a:gd name="connsiteY72" fmla="*/ 6858000 h 6858000"/>
              <a:gd name="connsiteX73" fmla="*/ 3038843 w 7934757"/>
              <a:gd name="connsiteY73" fmla="*/ 6773588 h 6858000"/>
              <a:gd name="connsiteX74" fmla="*/ 3123255 w 7934757"/>
              <a:gd name="connsiteY74" fmla="*/ 6689176 h 6858000"/>
              <a:gd name="connsiteX75" fmla="*/ 2785607 w 7934757"/>
              <a:gd name="connsiteY75" fmla="*/ 6689176 h 6858000"/>
              <a:gd name="connsiteX76" fmla="*/ 2870019 w 7934757"/>
              <a:gd name="connsiteY76" fmla="*/ 6773588 h 6858000"/>
              <a:gd name="connsiteX77" fmla="*/ 2785607 w 7934757"/>
              <a:gd name="connsiteY77" fmla="*/ 6858000 h 6858000"/>
              <a:gd name="connsiteX78" fmla="*/ 2701195 w 7934757"/>
              <a:gd name="connsiteY78" fmla="*/ 6773588 h 6858000"/>
              <a:gd name="connsiteX79" fmla="*/ 2785607 w 7934757"/>
              <a:gd name="connsiteY79" fmla="*/ 6689176 h 6858000"/>
              <a:gd name="connsiteX80" fmla="*/ 2447957 w 7934757"/>
              <a:gd name="connsiteY80" fmla="*/ 6689176 h 6858000"/>
              <a:gd name="connsiteX81" fmla="*/ 2532369 w 7934757"/>
              <a:gd name="connsiteY81" fmla="*/ 6773588 h 6858000"/>
              <a:gd name="connsiteX82" fmla="*/ 2447957 w 7934757"/>
              <a:gd name="connsiteY82" fmla="*/ 6858000 h 6858000"/>
              <a:gd name="connsiteX83" fmla="*/ 2363545 w 7934757"/>
              <a:gd name="connsiteY83" fmla="*/ 6773588 h 6858000"/>
              <a:gd name="connsiteX84" fmla="*/ 2447957 w 7934757"/>
              <a:gd name="connsiteY84" fmla="*/ 6689176 h 6858000"/>
              <a:gd name="connsiteX85" fmla="*/ 2110308 w 7934757"/>
              <a:gd name="connsiteY85" fmla="*/ 6689176 h 6858000"/>
              <a:gd name="connsiteX86" fmla="*/ 2194721 w 7934757"/>
              <a:gd name="connsiteY86" fmla="*/ 6773588 h 6858000"/>
              <a:gd name="connsiteX87" fmla="*/ 2110308 w 7934757"/>
              <a:gd name="connsiteY87" fmla="*/ 6858000 h 6858000"/>
              <a:gd name="connsiteX88" fmla="*/ 2025896 w 7934757"/>
              <a:gd name="connsiteY88" fmla="*/ 6773588 h 6858000"/>
              <a:gd name="connsiteX89" fmla="*/ 2110308 w 7934757"/>
              <a:gd name="connsiteY89" fmla="*/ 6689176 h 6858000"/>
              <a:gd name="connsiteX90" fmla="*/ 1772659 w 7934757"/>
              <a:gd name="connsiteY90" fmla="*/ 6689176 h 6858000"/>
              <a:gd name="connsiteX91" fmla="*/ 1857071 w 7934757"/>
              <a:gd name="connsiteY91" fmla="*/ 6773588 h 6858000"/>
              <a:gd name="connsiteX92" fmla="*/ 1772659 w 7934757"/>
              <a:gd name="connsiteY92" fmla="*/ 6858000 h 6858000"/>
              <a:gd name="connsiteX93" fmla="*/ 1688247 w 7934757"/>
              <a:gd name="connsiteY93" fmla="*/ 6773588 h 6858000"/>
              <a:gd name="connsiteX94" fmla="*/ 1772659 w 7934757"/>
              <a:gd name="connsiteY94" fmla="*/ 6689176 h 6858000"/>
              <a:gd name="connsiteX95" fmla="*/ 1435014 w 7934757"/>
              <a:gd name="connsiteY95" fmla="*/ 6689176 h 6858000"/>
              <a:gd name="connsiteX96" fmla="*/ 1519422 w 7934757"/>
              <a:gd name="connsiteY96" fmla="*/ 6773588 h 6858000"/>
              <a:gd name="connsiteX97" fmla="*/ 1435014 w 7934757"/>
              <a:gd name="connsiteY97" fmla="*/ 6858000 h 6858000"/>
              <a:gd name="connsiteX98" fmla="*/ 1350601 w 7934757"/>
              <a:gd name="connsiteY98" fmla="*/ 6773588 h 6858000"/>
              <a:gd name="connsiteX99" fmla="*/ 1435014 w 7934757"/>
              <a:gd name="connsiteY99" fmla="*/ 6689176 h 6858000"/>
              <a:gd name="connsiteX100" fmla="*/ 1097361 w 7934757"/>
              <a:gd name="connsiteY100" fmla="*/ 6689176 h 6858000"/>
              <a:gd name="connsiteX101" fmla="*/ 1181773 w 7934757"/>
              <a:gd name="connsiteY101" fmla="*/ 6773588 h 6858000"/>
              <a:gd name="connsiteX102" fmla="*/ 1097361 w 7934757"/>
              <a:gd name="connsiteY102" fmla="*/ 6858000 h 6858000"/>
              <a:gd name="connsiteX103" fmla="*/ 1012948 w 7934757"/>
              <a:gd name="connsiteY103" fmla="*/ 6773588 h 6858000"/>
              <a:gd name="connsiteX104" fmla="*/ 1097361 w 7934757"/>
              <a:gd name="connsiteY104" fmla="*/ 6689176 h 6858000"/>
              <a:gd name="connsiteX105" fmla="*/ 759711 w 7934757"/>
              <a:gd name="connsiteY105" fmla="*/ 6689176 h 6858000"/>
              <a:gd name="connsiteX106" fmla="*/ 844124 w 7934757"/>
              <a:gd name="connsiteY106" fmla="*/ 6773588 h 6858000"/>
              <a:gd name="connsiteX107" fmla="*/ 759711 w 7934757"/>
              <a:gd name="connsiteY107" fmla="*/ 6858000 h 6858000"/>
              <a:gd name="connsiteX108" fmla="*/ 675299 w 7934757"/>
              <a:gd name="connsiteY108" fmla="*/ 6773588 h 6858000"/>
              <a:gd name="connsiteX109" fmla="*/ 759711 w 7934757"/>
              <a:gd name="connsiteY109" fmla="*/ 6689176 h 6858000"/>
              <a:gd name="connsiteX110" fmla="*/ 422066 w 7934757"/>
              <a:gd name="connsiteY110" fmla="*/ 6689176 h 6858000"/>
              <a:gd name="connsiteX111" fmla="*/ 506480 w 7934757"/>
              <a:gd name="connsiteY111" fmla="*/ 6773588 h 6858000"/>
              <a:gd name="connsiteX112" fmla="*/ 422066 w 7934757"/>
              <a:gd name="connsiteY112" fmla="*/ 6858000 h 6858000"/>
              <a:gd name="connsiteX113" fmla="*/ 337653 w 7934757"/>
              <a:gd name="connsiteY113" fmla="*/ 6773588 h 6858000"/>
              <a:gd name="connsiteX114" fmla="*/ 422066 w 7934757"/>
              <a:gd name="connsiteY114" fmla="*/ 6689176 h 6858000"/>
              <a:gd name="connsiteX115" fmla="*/ 84412 w 7934757"/>
              <a:gd name="connsiteY115" fmla="*/ 6689176 h 6858000"/>
              <a:gd name="connsiteX116" fmla="*/ 168826 w 7934757"/>
              <a:gd name="connsiteY116" fmla="*/ 6773588 h 6858000"/>
              <a:gd name="connsiteX117" fmla="*/ 84412 w 7934757"/>
              <a:gd name="connsiteY117" fmla="*/ 6858000 h 6858000"/>
              <a:gd name="connsiteX118" fmla="*/ 0 w 7934757"/>
              <a:gd name="connsiteY118" fmla="*/ 6773588 h 6858000"/>
              <a:gd name="connsiteX119" fmla="*/ 84412 w 7934757"/>
              <a:gd name="connsiteY119" fmla="*/ 6689176 h 6858000"/>
              <a:gd name="connsiteX120" fmla="*/ 7850345 w 7934757"/>
              <a:gd name="connsiteY120" fmla="*/ 6351526 h 6858000"/>
              <a:gd name="connsiteX121" fmla="*/ 7934757 w 7934757"/>
              <a:gd name="connsiteY121" fmla="*/ 6435939 h 6858000"/>
              <a:gd name="connsiteX122" fmla="*/ 7850345 w 7934757"/>
              <a:gd name="connsiteY122" fmla="*/ 6520352 h 6858000"/>
              <a:gd name="connsiteX123" fmla="*/ 7765933 w 7934757"/>
              <a:gd name="connsiteY123" fmla="*/ 6435939 h 6858000"/>
              <a:gd name="connsiteX124" fmla="*/ 7850345 w 7934757"/>
              <a:gd name="connsiteY124" fmla="*/ 6351526 h 6858000"/>
              <a:gd name="connsiteX125" fmla="*/ 7512695 w 7934757"/>
              <a:gd name="connsiteY125" fmla="*/ 6351526 h 6858000"/>
              <a:gd name="connsiteX126" fmla="*/ 7597109 w 7934757"/>
              <a:gd name="connsiteY126" fmla="*/ 6435939 h 6858000"/>
              <a:gd name="connsiteX127" fmla="*/ 7512695 w 7934757"/>
              <a:gd name="connsiteY127" fmla="*/ 6520352 h 6858000"/>
              <a:gd name="connsiteX128" fmla="*/ 7428283 w 7934757"/>
              <a:gd name="connsiteY128" fmla="*/ 6435939 h 6858000"/>
              <a:gd name="connsiteX129" fmla="*/ 7512695 w 7934757"/>
              <a:gd name="connsiteY129" fmla="*/ 6351526 h 6858000"/>
              <a:gd name="connsiteX130" fmla="*/ 7175045 w 7934757"/>
              <a:gd name="connsiteY130" fmla="*/ 6351526 h 6858000"/>
              <a:gd name="connsiteX131" fmla="*/ 7259458 w 7934757"/>
              <a:gd name="connsiteY131" fmla="*/ 6435939 h 6858000"/>
              <a:gd name="connsiteX132" fmla="*/ 7175045 w 7934757"/>
              <a:gd name="connsiteY132" fmla="*/ 6520352 h 6858000"/>
              <a:gd name="connsiteX133" fmla="*/ 7090633 w 7934757"/>
              <a:gd name="connsiteY133" fmla="*/ 6435939 h 6858000"/>
              <a:gd name="connsiteX134" fmla="*/ 7175045 w 7934757"/>
              <a:gd name="connsiteY134" fmla="*/ 6351526 h 6858000"/>
              <a:gd name="connsiteX135" fmla="*/ 6837397 w 7934757"/>
              <a:gd name="connsiteY135" fmla="*/ 6351526 h 6858000"/>
              <a:gd name="connsiteX136" fmla="*/ 6921809 w 7934757"/>
              <a:gd name="connsiteY136" fmla="*/ 6435939 h 6858000"/>
              <a:gd name="connsiteX137" fmla="*/ 6837397 w 7934757"/>
              <a:gd name="connsiteY137" fmla="*/ 6520352 h 6858000"/>
              <a:gd name="connsiteX138" fmla="*/ 6752985 w 7934757"/>
              <a:gd name="connsiteY138" fmla="*/ 6435939 h 6858000"/>
              <a:gd name="connsiteX139" fmla="*/ 6837397 w 7934757"/>
              <a:gd name="connsiteY139" fmla="*/ 6351526 h 6858000"/>
              <a:gd name="connsiteX140" fmla="*/ 6499747 w 7934757"/>
              <a:gd name="connsiteY140" fmla="*/ 6351526 h 6858000"/>
              <a:gd name="connsiteX141" fmla="*/ 6584161 w 7934757"/>
              <a:gd name="connsiteY141" fmla="*/ 6435939 h 6858000"/>
              <a:gd name="connsiteX142" fmla="*/ 6499747 w 7934757"/>
              <a:gd name="connsiteY142" fmla="*/ 6520352 h 6858000"/>
              <a:gd name="connsiteX143" fmla="*/ 6415335 w 7934757"/>
              <a:gd name="connsiteY143" fmla="*/ 6435939 h 6858000"/>
              <a:gd name="connsiteX144" fmla="*/ 6499747 w 7934757"/>
              <a:gd name="connsiteY144" fmla="*/ 6351526 h 6858000"/>
              <a:gd name="connsiteX145" fmla="*/ 6162098 w 7934757"/>
              <a:gd name="connsiteY145" fmla="*/ 6351526 h 6858000"/>
              <a:gd name="connsiteX146" fmla="*/ 6246510 w 7934757"/>
              <a:gd name="connsiteY146" fmla="*/ 6435939 h 6858000"/>
              <a:gd name="connsiteX147" fmla="*/ 6162098 w 7934757"/>
              <a:gd name="connsiteY147" fmla="*/ 6520352 h 6858000"/>
              <a:gd name="connsiteX148" fmla="*/ 6077686 w 7934757"/>
              <a:gd name="connsiteY148" fmla="*/ 6435939 h 6858000"/>
              <a:gd name="connsiteX149" fmla="*/ 6162098 w 7934757"/>
              <a:gd name="connsiteY149" fmla="*/ 6351526 h 6858000"/>
              <a:gd name="connsiteX150" fmla="*/ 5824449 w 7934757"/>
              <a:gd name="connsiteY150" fmla="*/ 6351526 h 6858000"/>
              <a:gd name="connsiteX151" fmla="*/ 5908861 w 7934757"/>
              <a:gd name="connsiteY151" fmla="*/ 6435939 h 6858000"/>
              <a:gd name="connsiteX152" fmla="*/ 5824449 w 7934757"/>
              <a:gd name="connsiteY152" fmla="*/ 6520352 h 6858000"/>
              <a:gd name="connsiteX153" fmla="*/ 5740037 w 7934757"/>
              <a:gd name="connsiteY153" fmla="*/ 6435939 h 6858000"/>
              <a:gd name="connsiteX154" fmla="*/ 5824449 w 7934757"/>
              <a:gd name="connsiteY154" fmla="*/ 6351526 h 6858000"/>
              <a:gd name="connsiteX155" fmla="*/ 5486800 w 7934757"/>
              <a:gd name="connsiteY155" fmla="*/ 6351526 h 6858000"/>
              <a:gd name="connsiteX156" fmla="*/ 5571212 w 7934757"/>
              <a:gd name="connsiteY156" fmla="*/ 6435939 h 6858000"/>
              <a:gd name="connsiteX157" fmla="*/ 5486800 w 7934757"/>
              <a:gd name="connsiteY157" fmla="*/ 6520352 h 6858000"/>
              <a:gd name="connsiteX158" fmla="*/ 5402388 w 7934757"/>
              <a:gd name="connsiteY158" fmla="*/ 6435939 h 6858000"/>
              <a:gd name="connsiteX159" fmla="*/ 5486800 w 7934757"/>
              <a:gd name="connsiteY159" fmla="*/ 6351526 h 6858000"/>
              <a:gd name="connsiteX160" fmla="*/ 5149151 w 7934757"/>
              <a:gd name="connsiteY160" fmla="*/ 6351526 h 6858000"/>
              <a:gd name="connsiteX161" fmla="*/ 5233563 w 7934757"/>
              <a:gd name="connsiteY161" fmla="*/ 6435939 h 6858000"/>
              <a:gd name="connsiteX162" fmla="*/ 5149151 w 7934757"/>
              <a:gd name="connsiteY162" fmla="*/ 6520352 h 6858000"/>
              <a:gd name="connsiteX163" fmla="*/ 5064739 w 7934757"/>
              <a:gd name="connsiteY163" fmla="*/ 6435939 h 6858000"/>
              <a:gd name="connsiteX164" fmla="*/ 5149151 w 7934757"/>
              <a:gd name="connsiteY164" fmla="*/ 6351526 h 6858000"/>
              <a:gd name="connsiteX165" fmla="*/ 4811502 w 7934757"/>
              <a:gd name="connsiteY165" fmla="*/ 6351526 h 6858000"/>
              <a:gd name="connsiteX166" fmla="*/ 4895914 w 7934757"/>
              <a:gd name="connsiteY166" fmla="*/ 6435939 h 6858000"/>
              <a:gd name="connsiteX167" fmla="*/ 4811502 w 7934757"/>
              <a:gd name="connsiteY167" fmla="*/ 6520352 h 6858000"/>
              <a:gd name="connsiteX168" fmla="*/ 4727090 w 7934757"/>
              <a:gd name="connsiteY168" fmla="*/ 6435939 h 6858000"/>
              <a:gd name="connsiteX169" fmla="*/ 4811502 w 7934757"/>
              <a:gd name="connsiteY169" fmla="*/ 6351526 h 6858000"/>
              <a:gd name="connsiteX170" fmla="*/ 4473853 w 7934757"/>
              <a:gd name="connsiteY170" fmla="*/ 6351526 h 6858000"/>
              <a:gd name="connsiteX171" fmla="*/ 4558265 w 7934757"/>
              <a:gd name="connsiteY171" fmla="*/ 6435939 h 6858000"/>
              <a:gd name="connsiteX172" fmla="*/ 4473853 w 7934757"/>
              <a:gd name="connsiteY172" fmla="*/ 6520352 h 6858000"/>
              <a:gd name="connsiteX173" fmla="*/ 4389440 w 7934757"/>
              <a:gd name="connsiteY173" fmla="*/ 6435939 h 6858000"/>
              <a:gd name="connsiteX174" fmla="*/ 4473853 w 7934757"/>
              <a:gd name="connsiteY174" fmla="*/ 6351526 h 6858000"/>
              <a:gd name="connsiteX175" fmla="*/ 4136203 w 7934757"/>
              <a:gd name="connsiteY175" fmla="*/ 6351526 h 6858000"/>
              <a:gd name="connsiteX176" fmla="*/ 4220615 w 7934757"/>
              <a:gd name="connsiteY176" fmla="*/ 6435939 h 6858000"/>
              <a:gd name="connsiteX177" fmla="*/ 4136203 w 7934757"/>
              <a:gd name="connsiteY177" fmla="*/ 6520352 h 6858000"/>
              <a:gd name="connsiteX178" fmla="*/ 4051791 w 7934757"/>
              <a:gd name="connsiteY178" fmla="*/ 6435939 h 6858000"/>
              <a:gd name="connsiteX179" fmla="*/ 4136203 w 7934757"/>
              <a:gd name="connsiteY179" fmla="*/ 6351526 h 6858000"/>
              <a:gd name="connsiteX180" fmla="*/ 3798554 w 7934757"/>
              <a:gd name="connsiteY180" fmla="*/ 6351526 h 6858000"/>
              <a:gd name="connsiteX181" fmla="*/ 3882966 w 7934757"/>
              <a:gd name="connsiteY181" fmla="*/ 6435939 h 6858000"/>
              <a:gd name="connsiteX182" fmla="*/ 3798554 w 7934757"/>
              <a:gd name="connsiteY182" fmla="*/ 6520352 h 6858000"/>
              <a:gd name="connsiteX183" fmla="*/ 3714142 w 7934757"/>
              <a:gd name="connsiteY183" fmla="*/ 6435939 h 6858000"/>
              <a:gd name="connsiteX184" fmla="*/ 3798554 w 7934757"/>
              <a:gd name="connsiteY184" fmla="*/ 6351526 h 6858000"/>
              <a:gd name="connsiteX185" fmla="*/ 3460905 w 7934757"/>
              <a:gd name="connsiteY185" fmla="*/ 6351526 h 6858000"/>
              <a:gd name="connsiteX186" fmla="*/ 3545317 w 7934757"/>
              <a:gd name="connsiteY186" fmla="*/ 6435939 h 6858000"/>
              <a:gd name="connsiteX187" fmla="*/ 3460905 w 7934757"/>
              <a:gd name="connsiteY187" fmla="*/ 6520352 h 6858000"/>
              <a:gd name="connsiteX188" fmla="*/ 3376493 w 7934757"/>
              <a:gd name="connsiteY188" fmla="*/ 6435939 h 6858000"/>
              <a:gd name="connsiteX189" fmla="*/ 3460905 w 7934757"/>
              <a:gd name="connsiteY189" fmla="*/ 6351526 h 6858000"/>
              <a:gd name="connsiteX190" fmla="*/ 3123255 w 7934757"/>
              <a:gd name="connsiteY190" fmla="*/ 6351526 h 6858000"/>
              <a:gd name="connsiteX191" fmla="*/ 3207668 w 7934757"/>
              <a:gd name="connsiteY191" fmla="*/ 6435939 h 6858000"/>
              <a:gd name="connsiteX192" fmla="*/ 3123255 w 7934757"/>
              <a:gd name="connsiteY192" fmla="*/ 6520352 h 6858000"/>
              <a:gd name="connsiteX193" fmla="*/ 3038843 w 7934757"/>
              <a:gd name="connsiteY193" fmla="*/ 6435939 h 6858000"/>
              <a:gd name="connsiteX194" fmla="*/ 3123255 w 7934757"/>
              <a:gd name="connsiteY194" fmla="*/ 6351526 h 6858000"/>
              <a:gd name="connsiteX195" fmla="*/ 2785607 w 7934757"/>
              <a:gd name="connsiteY195" fmla="*/ 6351526 h 6858000"/>
              <a:gd name="connsiteX196" fmla="*/ 2870019 w 7934757"/>
              <a:gd name="connsiteY196" fmla="*/ 6435939 h 6858000"/>
              <a:gd name="connsiteX197" fmla="*/ 2785607 w 7934757"/>
              <a:gd name="connsiteY197" fmla="*/ 6520352 h 6858000"/>
              <a:gd name="connsiteX198" fmla="*/ 2701195 w 7934757"/>
              <a:gd name="connsiteY198" fmla="*/ 6435939 h 6858000"/>
              <a:gd name="connsiteX199" fmla="*/ 2785607 w 7934757"/>
              <a:gd name="connsiteY199" fmla="*/ 6351526 h 6858000"/>
              <a:gd name="connsiteX200" fmla="*/ 2447957 w 7934757"/>
              <a:gd name="connsiteY200" fmla="*/ 6351526 h 6858000"/>
              <a:gd name="connsiteX201" fmla="*/ 2532369 w 7934757"/>
              <a:gd name="connsiteY201" fmla="*/ 6435939 h 6858000"/>
              <a:gd name="connsiteX202" fmla="*/ 2447957 w 7934757"/>
              <a:gd name="connsiteY202" fmla="*/ 6520352 h 6858000"/>
              <a:gd name="connsiteX203" fmla="*/ 2363545 w 7934757"/>
              <a:gd name="connsiteY203" fmla="*/ 6435939 h 6858000"/>
              <a:gd name="connsiteX204" fmla="*/ 2447957 w 7934757"/>
              <a:gd name="connsiteY204" fmla="*/ 6351526 h 6858000"/>
              <a:gd name="connsiteX205" fmla="*/ 2110308 w 7934757"/>
              <a:gd name="connsiteY205" fmla="*/ 6351526 h 6858000"/>
              <a:gd name="connsiteX206" fmla="*/ 2194721 w 7934757"/>
              <a:gd name="connsiteY206" fmla="*/ 6435939 h 6858000"/>
              <a:gd name="connsiteX207" fmla="*/ 2110308 w 7934757"/>
              <a:gd name="connsiteY207" fmla="*/ 6520352 h 6858000"/>
              <a:gd name="connsiteX208" fmla="*/ 2025896 w 7934757"/>
              <a:gd name="connsiteY208" fmla="*/ 6435939 h 6858000"/>
              <a:gd name="connsiteX209" fmla="*/ 2110308 w 7934757"/>
              <a:gd name="connsiteY209" fmla="*/ 6351526 h 6858000"/>
              <a:gd name="connsiteX210" fmla="*/ 1772659 w 7934757"/>
              <a:gd name="connsiteY210" fmla="*/ 6351526 h 6858000"/>
              <a:gd name="connsiteX211" fmla="*/ 1857071 w 7934757"/>
              <a:gd name="connsiteY211" fmla="*/ 6435939 h 6858000"/>
              <a:gd name="connsiteX212" fmla="*/ 1772659 w 7934757"/>
              <a:gd name="connsiteY212" fmla="*/ 6520352 h 6858000"/>
              <a:gd name="connsiteX213" fmla="*/ 1688247 w 7934757"/>
              <a:gd name="connsiteY213" fmla="*/ 6435939 h 6858000"/>
              <a:gd name="connsiteX214" fmla="*/ 1772659 w 7934757"/>
              <a:gd name="connsiteY214" fmla="*/ 6351526 h 6858000"/>
              <a:gd name="connsiteX215" fmla="*/ 1435014 w 7934757"/>
              <a:gd name="connsiteY215" fmla="*/ 6351526 h 6858000"/>
              <a:gd name="connsiteX216" fmla="*/ 1519422 w 7934757"/>
              <a:gd name="connsiteY216" fmla="*/ 6435939 h 6858000"/>
              <a:gd name="connsiteX217" fmla="*/ 1435014 w 7934757"/>
              <a:gd name="connsiteY217" fmla="*/ 6520352 h 6858000"/>
              <a:gd name="connsiteX218" fmla="*/ 1350601 w 7934757"/>
              <a:gd name="connsiteY218" fmla="*/ 6435939 h 6858000"/>
              <a:gd name="connsiteX219" fmla="*/ 1435014 w 7934757"/>
              <a:gd name="connsiteY219" fmla="*/ 6351526 h 6858000"/>
              <a:gd name="connsiteX220" fmla="*/ 1097361 w 7934757"/>
              <a:gd name="connsiteY220" fmla="*/ 6351526 h 6858000"/>
              <a:gd name="connsiteX221" fmla="*/ 1181773 w 7934757"/>
              <a:gd name="connsiteY221" fmla="*/ 6435939 h 6858000"/>
              <a:gd name="connsiteX222" fmla="*/ 1097361 w 7934757"/>
              <a:gd name="connsiteY222" fmla="*/ 6520352 h 6858000"/>
              <a:gd name="connsiteX223" fmla="*/ 1012948 w 7934757"/>
              <a:gd name="connsiteY223" fmla="*/ 6435939 h 6858000"/>
              <a:gd name="connsiteX224" fmla="*/ 1097361 w 7934757"/>
              <a:gd name="connsiteY224" fmla="*/ 6351526 h 6858000"/>
              <a:gd name="connsiteX225" fmla="*/ 759711 w 7934757"/>
              <a:gd name="connsiteY225" fmla="*/ 6351526 h 6858000"/>
              <a:gd name="connsiteX226" fmla="*/ 844124 w 7934757"/>
              <a:gd name="connsiteY226" fmla="*/ 6435939 h 6858000"/>
              <a:gd name="connsiteX227" fmla="*/ 759711 w 7934757"/>
              <a:gd name="connsiteY227" fmla="*/ 6520352 h 6858000"/>
              <a:gd name="connsiteX228" fmla="*/ 675299 w 7934757"/>
              <a:gd name="connsiteY228" fmla="*/ 6435939 h 6858000"/>
              <a:gd name="connsiteX229" fmla="*/ 759711 w 7934757"/>
              <a:gd name="connsiteY229" fmla="*/ 6351526 h 6858000"/>
              <a:gd name="connsiteX230" fmla="*/ 422066 w 7934757"/>
              <a:gd name="connsiteY230" fmla="*/ 6351526 h 6858000"/>
              <a:gd name="connsiteX231" fmla="*/ 506480 w 7934757"/>
              <a:gd name="connsiteY231" fmla="*/ 6435939 h 6858000"/>
              <a:gd name="connsiteX232" fmla="*/ 422066 w 7934757"/>
              <a:gd name="connsiteY232" fmla="*/ 6520352 h 6858000"/>
              <a:gd name="connsiteX233" fmla="*/ 337653 w 7934757"/>
              <a:gd name="connsiteY233" fmla="*/ 6435939 h 6858000"/>
              <a:gd name="connsiteX234" fmla="*/ 422066 w 7934757"/>
              <a:gd name="connsiteY234" fmla="*/ 6351526 h 6858000"/>
              <a:gd name="connsiteX235" fmla="*/ 84412 w 7934757"/>
              <a:gd name="connsiteY235" fmla="*/ 6351526 h 6858000"/>
              <a:gd name="connsiteX236" fmla="*/ 168826 w 7934757"/>
              <a:gd name="connsiteY236" fmla="*/ 6435939 h 6858000"/>
              <a:gd name="connsiteX237" fmla="*/ 84412 w 7934757"/>
              <a:gd name="connsiteY237" fmla="*/ 6520352 h 6858000"/>
              <a:gd name="connsiteX238" fmla="*/ 0 w 7934757"/>
              <a:gd name="connsiteY238" fmla="*/ 6435939 h 6858000"/>
              <a:gd name="connsiteX239" fmla="*/ 84412 w 7934757"/>
              <a:gd name="connsiteY239" fmla="*/ 6351526 h 6858000"/>
              <a:gd name="connsiteX240" fmla="*/ 7850345 w 7934757"/>
              <a:gd name="connsiteY240" fmla="*/ 6013878 h 6858000"/>
              <a:gd name="connsiteX241" fmla="*/ 7934757 w 7934757"/>
              <a:gd name="connsiteY241" fmla="*/ 6098290 h 6858000"/>
              <a:gd name="connsiteX242" fmla="*/ 7850345 w 7934757"/>
              <a:gd name="connsiteY242" fmla="*/ 6182702 h 6858000"/>
              <a:gd name="connsiteX243" fmla="*/ 7765933 w 7934757"/>
              <a:gd name="connsiteY243" fmla="*/ 6098290 h 6858000"/>
              <a:gd name="connsiteX244" fmla="*/ 7850345 w 7934757"/>
              <a:gd name="connsiteY244" fmla="*/ 6013878 h 6858000"/>
              <a:gd name="connsiteX245" fmla="*/ 7512695 w 7934757"/>
              <a:gd name="connsiteY245" fmla="*/ 6013878 h 6858000"/>
              <a:gd name="connsiteX246" fmla="*/ 7597109 w 7934757"/>
              <a:gd name="connsiteY246" fmla="*/ 6098290 h 6858000"/>
              <a:gd name="connsiteX247" fmla="*/ 7512695 w 7934757"/>
              <a:gd name="connsiteY247" fmla="*/ 6182702 h 6858000"/>
              <a:gd name="connsiteX248" fmla="*/ 7428283 w 7934757"/>
              <a:gd name="connsiteY248" fmla="*/ 6098290 h 6858000"/>
              <a:gd name="connsiteX249" fmla="*/ 7512695 w 7934757"/>
              <a:gd name="connsiteY249" fmla="*/ 6013878 h 6858000"/>
              <a:gd name="connsiteX250" fmla="*/ 7175045 w 7934757"/>
              <a:gd name="connsiteY250" fmla="*/ 6013878 h 6858000"/>
              <a:gd name="connsiteX251" fmla="*/ 7259458 w 7934757"/>
              <a:gd name="connsiteY251" fmla="*/ 6098290 h 6858000"/>
              <a:gd name="connsiteX252" fmla="*/ 7175045 w 7934757"/>
              <a:gd name="connsiteY252" fmla="*/ 6182702 h 6858000"/>
              <a:gd name="connsiteX253" fmla="*/ 7090633 w 7934757"/>
              <a:gd name="connsiteY253" fmla="*/ 6098290 h 6858000"/>
              <a:gd name="connsiteX254" fmla="*/ 7175045 w 7934757"/>
              <a:gd name="connsiteY254" fmla="*/ 6013878 h 6858000"/>
              <a:gd name="connsiteX255" fmla="*/ 6837397 w 7934757"/>
              <a:gd name="connsiteY255" fmla="*/ 6013878 h 6858000"/>
              <a:gd name="connsiteX256" fmla="*/ 6921809 w 7934757"/>
              <a:gd name="connsiteY256" fmla="*/ 6098290 h 6858000"/>
              <a:gd name="connsiteX257" fmla="*/ 6837397 w 7934757"/>
              <a:gd name="connsiteY257" fmla="*/ 6182702 h 6858000"/>
              <a:gd name="connsiteX258" fmla="*/ 6752985 w 7934757"/>
              <a:gd name="connsiteY258" fmla="*/ 6098290 h 6858000"/>
              <a:gd name="connsiteX259" fmla="*/ 6837397 w 7934757"/>
              <a:gd name="connsiteY259" fmla="*/ 6013878 h 6858000"/>
              <a:gd name="connsiteX260" fmla="*/ 6499747 w 7934757"/>
              <a:gd name="connsiteY260" fmla="*/ 6013878 h 6858000"/>
              <a:gd name="connsiteX261" fmla="*/ 6584161 w 7934757"/>
              <a:gd name="connsiteY261" fmla="*/ 6098290 h 6858000"/>
              <a:gd name="connsiteX262" fmla="*/ 6499747 w 7934757"/>
              <a:gd name="connsiteY262" fmla="*/ 6182702 h 6858000"/>
              <a:gd name="connsiteX263" fmla="*/ 6415335 w 7934757"/>
              <a:gd name="connsiteY263" fmla="*/ 6098290 h 6858000"/>
              <a:gd name="connsiteX264" fmla="*/ 6499747 w 7934757"/>
              <a:gd name="connsiteY264" fmla="*/ 6013878 h 6858000"/>
              <a:gd name="connsiteX265" fmla="*/ 6162098 w 7934757"/>
              <a:gd name="connsiteY265" fmla="*/ 6013878 h 6858000"/>
              <a:gd name="connsiteX266" fmla="*/ 6246510 w 7934757"/>
              <a:gd name="connsiteY266" fmla="*/ 6098290 h 6858000"/>
              <a:gd name="connsiteX267" fmla="*/ 6162098 w 7934757"/>
              <a:gd name="connsiteY267" fmla="*/ 6182702 h 6858000"/>
              <a:gd name="connsiteX268" fmla="*/ 6077686 w 7934757"/>
              <a:gd name="connsiteY268" fmla="*/ 6098290 h 6858000"/>
              <a:gd name="connsiteX269" fmla="*/ 6162098 w 7934757"/>
              <a:gd name="connsiteY269" fmla="*/ 6013878 h 6858000"/>
              <a:gd name="connsiteX270" fmla="*/ 5824449 w 7934757"/>
              <a:gd name="connsiteY270" fmla="*/ 6013878 h 6858000"/>
              <a:gd name="connsiteX271" fmla="*/ 5908861 w 7934757"/>
              <a:gd name="connsiteY271" fmla="*/ 6098290 h 6858000"/>
              <a:gd name="connsiteX272" fmla="*/ 5824449 w 7934757"/>
              <a:gd name="connsiteY272" fmla="*/ 6182702 h 6858000"/>
              <a:gd name="connsiteX273" fmla="*/ 5740037 w 7934757"/>
              <a:gd name="connsiteY273" fmla="*/ 6098290 h 6858000"/>
              <a:gd name="connsiteX274" fmla="*/ 5824449 w 7934757"/>
              <a:gd name="connsiteY274" fmla="*/ 6013878 h 6858000"/>
              <a:gd name="connsiteX275" fmla="*/ 5486800 w 7934757"/>
              <a:gd name="connsiteY275" fmla="*/ 6013878 h 6858000"/>
              <a:gd name="connsiteX276" fmla="*/ 5571212 w 7934757"/>
              <a:gd name="connsiteY276" fmla="*/ 6098290 h 6858000"/>
              <a:gd name="connsiteX277" fmla="*/ 5486800 w 7934757"/>
              <a:gd name="connsiteY277" fmla="*/ 6182702 h 6858000"/>
              <a:gd name="connsiteX278" fmla="*/ 5402388 w 7934757"/>
              <a:gd name="connsiteY278" fmla="*/ 6098290 h 6858000"/>
              <a:gd name="connsiteX279" fmla="*/ 5486800 w 7934757"/>
              <a:gd name="connsiteY279" fmla="*/ 6013878 h 6858000"/>
              <a:gd name="connsiteX280" fmla="*/ 5149151 w 7934757"/>
              <a:gd name="connsiteY280" fmla="*/ 6013878 h 6858000"/>
              <a:gd name="connsiteX281" fmla="*/ 5233563 w 7934757"/>
              <a:gd name="connsiteY281" fmla="*/ 6098290 h 6858000"/>
              <a:gd name="connsiteX282" fmla="*/ 5149151 w 7934757"/>
              <a:gd name="connsiteY282" fmla="*/ 6182702 h 6858000"/>
              <a:gd name="connsiteX283" fmla="*/ 5064739 w 7934757"/>
              <a:gd name="connsiteY283" fmla="*/ 6098290 h 6858000"/>
              <a:gd name="connsiteX284" fmla="*/ 5149151 w 7934757"/>
              <a:gd name="connsiteY284" fmla="*/ 6013878 h 6858000"/>
              <a:gd name="connsiteX285" fmla="*/ 4811502 w 7934757"/>
              <a:gd name="connsiteY285" fmla="*/ 6013878 h 6858000"/>
              <a:gd name="connsiteX286" fmla="*/ 4895914 w 7934757"/>
              <a:gd name="connsiteY286" fmla="*/ 6098290 h 6858000"/>
              <a:gd name="connsiteX287" fmla="*/ 4811502 w 7934757"/>
              <a:gd name="connsiteY287" fmla="*/ 6182702 h 6858000"/>
              <a:gd name="connsiteX288" fmla="*/ 4727090 w 7934757"/>
              <a:gd name="connsiteY288" fmla="*/ 6098290 h 6858000"/>
              <a:gd name="connsiteX289" fmla="*/ 4811502 w 7934757"/>
              <a:gd name="connsiteY289" fmla="*/ 6013878 h 6858000"/>
              <a:gd name="connsiteX290" fmla="*/ 4473853 w 7934757"/>
              <a:gd name="connsiteY290" fmla="*/ 6013878 h 6858000"/>
              <a:gd name="connsiteX291" fmla="*/ 4558265 w 7934757"/>
              <a:gd name="connsiteY291" fmla="*/ 6098290 h 6858000"/>
              <a:gd name="connsiteX292" fmla="*/ 4473853 w 7934757"/>
              <a:gd name="connsiteY292" fmla="*/ 6182702 h 6858000"/>
              <a:gd name="connsiteX293" fmla="*/ 4389440 w 7934757"/>
              <a:gd name="connsiteY293" fmla="*/ 6098290 h 6858000"/>
              <a:gd name="connsiteX294" fmla="*/ 4473853 w 7934757"/>
              <a:gd name="connsiteY294" fmla="*/ 6013878 h 6858000"/>
              <a:gd name="connsiteX295" fmla="*/ 4136203 w 7934757"/>
              <a:gd name="connsiteY295" fmla="*/ 6013878 h 6858000"/>
              <a:gd name="connsiteX296" fmla="*/ 4220615 w 7934757"/>
              <a:gd name="connsiteY296" fmla="*/ 6098290 h 6858000"/>
              <a:gd name="connsiteX297" fmla="*/ 4136203 w 7934757"/>
              <a:gd name="connsiteY297" fmla="*/ 6182702 h 6858000"/>
              <a:gd name="connsiteX298" fmla="*/ 4051791 w 7934757"/>
              <a:gd name="connsiteY298" fmla="*/ 6098290 h 6858000"/>
              <a:gd name="connsiteX299" fmla="*/ 4136203 w 7934757"/>
              <a:gd name="connsiteY299" fmla="*/ 6013878 h 6858000"/>
              <a:gd name="connsiteX300" fmla="*/ 3798554 w 7934757"/>
              <a:gd name="connsiteY300" fmla="*/ 6013878 h 6858000"/>
              <a:gd name="connsiteX301" fmla="*/ 3882966 w 7934757"/>
              <a:gd name="connsiteY301" fmla="*/ 6098290 h 6858000"/>
              <a:gd name="connsiteX302" fmla="*/ 3798554 w 7934757"/>
              <a:gd name="connsiteY302" fmla="*/ 6182702 h 6858000"/>
              <a:gd name="connsiteX303" fmla="*/ 3714142 w 7934757"/>
              <a:gd name="connsiteY303" fmla="*/ 6098290 h 6858000"/>
              <a:gd name="connsiteX304" fmla="*/ 3798554 w 7934757"/>
              <a:gd name="connsiteY304" fmla="*/ 6013878 h 6858000"/>
              <a:gd name="connsiteX305" fmla="*/ 3460905 w 7934757"/>
              <a:gd name="connsiteY305" fmla="*/ 6013878 h 6858000"/>
              <a:gd name="connsiteX306" fmla="*/ 3545317 w 7934757"/>
              <a:gd name="connsiteY306" fmla="*/ 6098290 h 6858000"/>
              <a:gd name="connsiteX307" fmla="*/ 3460905 w 7934757"/>
              <a:gd name="connsiteY307" fmla="*/ 6182702 h 6858000"/>
              <a:gd name="connsiteX308" fmla="*/ 3376493 w 7934757"/>
              <a:gd name="connsiteY308" fmla="*/ 6098290 h 6858000"/>
              <a:gd name="connsiteX309" fmla="*/ 3460905 w 7934757"/>
              <a:gd name="connsiteY309" fmla="*/ 6013878 h 6858000"/>
              <a:gd name="connsiteX310" fmla="*/ 3123255 w 7934757"/>
              <a:gd name="connsiteY310" fmla="*/ 6013878 h 6858000"/>
              <a:gd name="connsiteX311" fmla="*/ 3207668 w 7934757"/>
              <a:gd name="connsiteY311" fmla="*/ 6098290 h 6858000"/>
              <a:gd name="connsiteX312" fmla="*/ 3123255 w 7934757"/>
              <a:gd name="connsiteY312" fmla="*/ 6182702 h 6858000"/>
              <a:gd name="connsiteX313" fmla="*/ 3038843 w 7934757"/>
              <a:gd name="connsiteY313" fmla="*/ 6098290 h 6858000"/>
              <a:gd name="connsiteX314" fmla="*/ 3123255 w 7934757"/>
              <a:gd name="connsiteY314" fmla="*/ 6013878 h 6858000"/>
              <a:gd name="connsiteX315" fmla="*/ 2785607 w 7934757"/>
              <a:gd name="connsiteY315" fmla="*/ 6013878 h 6858000"/>
              <a:gd name="connsiteX316" fmla="*/ 2870019 w 7934757"/>
              <a:gd name="connsiteY316" fmla="*/ 6098290 h 6858000"/>
              <a:gd name="connsiteX317" fmla="*/ 2785607 w 7934757"/>
              <a:gd name="connsiteY317" fmla="*/ 6182702 h 6858000"/>
              <a:gd name="connsiteX318" fmla="*/ 2701195 w 7934757"/>
              <a:gd name="connsiteY318" fmla="*/ 6098290 h 6858000"/>
              <a:gd name="connsiteX319" fmla="*/ 2785607 w 7934757"/>
              <a:gd name="connsiteY319" fmla="*/ 6013878 h 6858000"/>
              <a:gd name="connsiteX320" fmla="*/ 2447957 w 7934757"/>
              <a:gd name="connsiteY320" fmla="*/ 6013878 h 6858000"/>
              <a:gd name="connsiteX321" fmla="*/ 2532369 w 7934757"/>
              <a:gd name="connsiteY321" fmla="*/ 6098290 h 6858000"/>
              <a:gd name="connsiteX322" fmla="*/ 2447957 w 7934757"/>
              <a:gd name="connsiteY322" fmla="*/ 6182702 h 6858000"/>
              <a:gd name="connsiteX323" fmla="*/ 2363545 w 7934757"/>
              <a:gd name="connsiteY323" fmla="*/ 6098290 h 6858000"/>
              <a:gd name="connsiteX324" fmla="*/ 2447957 w 7934757"/>
              <a:gd name="connsiteY324" fmla="*/ 6013878 h 6858000"/>
              <a:gd name="connsiteX325" fmla="*/ 2110308 w 7934757"/>
              <a:gd name="connsiteY325" fmla="*/ 6013878 h 6858000"/>
              <a:gd name="connsiteX326" fmla="*/ 2194721 w 7934757"/>
              <a:gd name="connsiteY326" fmla="*/ 6098290 h 6858000"/>
              <a:gd name="connsiteX327" fmla="*/ 2110308 w 7934757"/>
              <a:gd name="connsiteY327" fmla="*/ 6182702 h 6858000"/>
              <a:gd name="connsiteX328" fmla="*/ 2025896 w 7934757"/>
              <a:gd name="connsiteY328" fmla="*/ 6098290 h 6858000"/>
              <a:gd name="connsiteX329" fmla="*/ 2110308 w 7934757"/>
              <a:gd name="connsiteY329" fmla="*/ 6013878 h 6858000"/>
              <a:gd name="connsiteX330" fmla="*/ 1772659 w 7934757"/>
              <a:gd name="connsiteY330" fmla="*/ 6013878 h 6858000"/>
              <a:gd name="connsiteX331" fmla="*/ 1857071 w 7934757"/>
              <a:gd name="connsiteY331" fmla="*/ 6098290 h 6858000"/>
              <a:gd name="connsiteX332" fmla="*/ 1772659 w 7934757"/>
              <a:gd name="connsiteY332" fmla="*/ 6182702 h 6858000"/>
              <a:gd name="connsiteX333" fmla="*/ 1688247 w 7934757"/>
              <a:gd name="connsiteY333" fmla="*/ 6098290 h 6858000"/>
              <a:gd name="connsiteX334" fmla="*/ 1772659 w 7934757"/>
              <a:gd name="connsiteY334" fmla="*/ 6013878 h 6858000"/>
              <a:gd name="connsiteX335" fmla="*/ 1435014 w 7934757"/>
              <a:gd name="connsiteY335" fmla="*/ 6013878 h 6858000"/>
              <a:gd name="connsiteX336" fmla="*/ 1519422 w 7934757"/>
              <a:gd name="connsiteY336" fmla="*/ 6098290 h 6858000"/>
              <a:gd name="connsiteX337" fmla="*/ 1435014 w 7934757"/>
              <a:gd name="connsiteY337" fmla="*/ 6182702 h 6858000"/>
              <a:gd name="connsiteX338" fmla="*/ 1350601 w 7934757"/>
              <a:gd name="connsiteY338" fmla="*/ 6098290 h 6858000"/>
              <a:gd name="connsiteX339" fmla="*/ 1435014 w 7934757"/>
              <a:gd name="connsiteY339" fmla="*/ 6013878 h 6858000"/>
              <a:gd name="connsiteX340" fmla="*/ 1097361 w 7934757"/>
              <a:gd name="connsiteY340" fmla="*/ 6013878 h 6858000"/>
              <a:gd name="connsiteX341" fmla="*/ 1181773 w 7934757"/>
              <a:gd name="connsiteY341" fmla="*/ 6098290 h 6858000"/>
              <a:gd name="connsiteX342" fmla="*/ 1097361 w 7934757"/>
              <a:gd name="connsiteY342" fmla="*/ 6182702 h 6858000"/>
              <a:gd name="connsiteX343" fmla="*/ 1012948 w 7934757"/>
              <a:gd name="connsiteY343" fmla="*/ 6098290 h 6858000"/>
              <a:gd name="connsiteX344" fmla="*/ 1097361 w 7934757"/>
              <a:gd name="connsiteY344" fmla="*/ 6013878 h 6858000"/>
              <a:gd name="connsiteX345" fmla="*/ 759711 w 7934757"/>
              <a:gd name="connsiteY345" fmla="*/ 6013878 h 6858000"/>
              <a:gd name="connsiteX346" fmla="*/ 844124 w 7934757"/>
              <a:gd name="connsiteY346" fmla="*/ 6098290 h 6858000"/>
              <a:gd name="connsiteX347" fmla="*/ 759711 w 7934757"/>
              <a:gd name="connsiteY347" fmla="*/ 6182702 h 6858000"/>
              <a:gd name="connsiteX348" fmla="*/ 675299 w 7934757"/>
              <a:gd name="connsiteY348" fmla="*/ 6098290 h 6858000"/>
              <a:gd name="connsiteX349" fmla="*/ 759711 w 7934757"/>
              <a:gd name="connsiteY349" fmla="*/ 6013878 h 6858000"/>
              <a:gd name="connsiteX350" fmla="*/ 422066 w 7934757"/>
              <a:gd name="connsiteY350" fmla="*/ 6013878 h 6858000"/>
              <a:gd name="connsiteX351" fmla="*/ 506480 w 7934757"/>
              <a:gd name="connsiteY351" fmla="*/ 6098290 h 6858000"/>
              <a:gd name="connsiteX352" fmla="*/ 422066 w 7934757"/>
              <a:gd name="connsiteY352" fmla="*/ 6182702 h 6858000"/>
              <a:gd name="connsiteX353" fmla="*/ 337653 w 7934757"/>
              <a:gd name="connsiteY353" fmla="*/ 6098290 h 6858000"/>
              <a:gd name="connsiteX354" fmla="*/ 422066 w 7934757"/>
              <a:gd name="connsiteY354" fmla="*/ 6013878 h 6858000"/>
              <a:gd name="connsiteX355" fmla="*/ 84412 w 7934757"/>
              <a:gd name="connsiteY355" fmla="*/ 6013878 h 6858000"/>
              <a:gd name="connsiteX356" fmla="*/ 168826 w 7934757"/>
              <a:gd name="connsiteY356" fmla="*/ 6098290 h 6858000"/>
              <a:gd name="connsiteX357" fmla="*/ 84412 w 7934757"/>
              <a:gd name="connsiteY357" fmla="*/ 6182702 h 6858000"/>
              <a:gd name="connsiteX358" fmla="*/ 0 w 7934757"/>
              <a:gd name="connsiteY358" fmla="*/ 6098290 h 6858000"/>
              <a:gd name="connsiteX359" fmla="*/ 84412 w 7934757"/>
              <a:gd name="connsiteY359" fmla="*/ 6013878 h 6858000"/>
              <a:gd name="connsiteX360" fmla="*/ 7850345 w 7934757"/>
              <a:gd name="connsiteY360" fmla="*/ 5676228 h 6858000"/>
              <a:gd name="connsiteX361" fmla="*/ 7934757 w 7934757"/>
              <a:gd name="connsiteY361" fmla="*/ 5760640 h 6858000"/>
              <a:gd name="connsiteX362" fmla="*/ 7850345 w 7934757"/>
              <a:gd name="connsiteY362" fmla="*/ 5845053 h 6858000"/>
              <a:gd name="connsiteX363" fmla="*/ 7765933 w 7934757"/>
              <a:gd name="connsiteY363" fmla="*/ 5760640 h 6858000"/>
              <a:gd name="connsiteX364" fmla="*/ 7850345 w 7934757"/>
              <a:gd name="connsiteY364" fmla="*/ 5676228 h 6858000"/>
              <a:gd name="connsiteX365" fmla="*/ 7512695 w 7934757"/>
              <a:gd name="connsiteY365" fmla="*/ 5676228 h 6858000"/>
              <a:gd name="connsiteX366" fmla="*/ 7597109 w 7934757"/>
              <a:gd name="connsiteY366" fmla="*/ 5760640 h 6858000"/>
              <a:gd name="connsiteX367" fmla="*/ 7512695 w 7934757"/>
              <a:gd name="connsiteY367" fmla="*/ 5845053 h 6858000"/>
              <a:gd name="connsiteX368" fmla="*/ 7428283 w 7934757"/>
              <a:gd name="connsiteY368" fmla="*/ 5760640 h 6858000"/>
              <a:gd name="connsiteX369" fmla="*/ 7512695 w 7934757"/>
              <a:gd name="connsiteY369" fmla="*/ 5676228 h 6858000"/>
              <a:gd name="connsiteX370" fmla="*/ 7175045 w 7934757"/>
              <a:gd name="connsiteY370" fmla="*/ 5676228 h 6858000"/>
              <a:gd name="connsiteX371" fmla="*/ 7259458 w 7934757"/>
              <a:gd name="connsiteY371" fmla="*/ 5760640 h 6858000"/>
              <a:gd name="connsiteX372" fmla="*/ 7175045 w 7934757"/>
              <a:gd name="connsiteY372" fmla="*/ 5845053 h 6858000"/>
              <a:gd name="connsiteX373" fmla="*/ 7090633 w 7934757"/>
              <a:gd name="connsiteY373" fmla="*/ 5760640 h 6858000"/>
              <a:gd name="connsiteX374" fmla="*/ 7175045 w 7934757"/>
              <a:gd name="connsiteY374" fmla="*/ 5676228 h 6858000"/>
              <a:gd name="connsiteX375" fmla="*/ 6837397 w 7934757"/>
              <a:gd name="connsiteY375" fmla="*/ 5676228 h 6858000"/>
              <a:gd name="connsiteX376" fmla="*/ 6921809 w 7934757"/>
              <a:gd name="connsiteY376" fmla="*/ 5760640 h 6858000"/>
              <a:gd name="connsiteX377" fmla="*/ 6837397 w 7934757"/>
              <a:gd name="connsiteY377" fmla="*/ 5845053 h 6858000"/>
              <a:gd name="connsiteX378" fmla="*/ 6752985 w 7934757"/>
              <a:gd name="connsiteY378" fmla="*/ 5760640 h 6858000"/>
              <a:gd name="connsiteX379" fmla="*/ 6837397 w 7934757"/>
              <a:gd name="connsiteY379" fmla="*/ 5676228 h 6858000"/>
              <a:gd name="connsiteX380" fmla="*/ 6499747 w 7934757"/>
              <a:gd name="connsiteY380" fmla="*/ 5676228 h 6858000"/>
              <a:gd name="connsiteX381" fmla="*/ 6584161 w 7934757"/>
              <a:gd name="connsiteY381" fmla="*/ 5760640 h 6858000"/>
              <a:gd name="connsiteX382" fmla="*/ 6499747 w 7934757"/>
              <a:gd name="connsiteY382" fmla="*/ 5845053 h 6858000"/>
              <a:gd name="connsiteX383" fmla="*/ 6415335 w 7934757"/>
              <a:gd name="connsiteY383" fmla="*/ 5760640 h 6858000"/>
              <a:gd name="connsiteX384" fmla="*/ 6499747 w 7934757"/>
              <a:gd name="connsiteY384" fmla="*/ 5676228 h 6858000"/>
              <a:gd name="connsiteX385" fmla="*/ 6162098 w 7934757"/>
              <a:gd name="connsiteY385" fmla="*/ 5676228 h 6858000"/>
              <a:gd name="connsiteX386" fmla="*/ 6246510 w 7934757"/>
              <a:gd name="connsiteY386" fmla="*/ 5760640 h 6858000"/>
              <a:gd name="connsiteX387" fmla="*/ 6162098 w 7934757"/>
              <a:gd name="connsiteY387" fmla="*/ 5845053 h 6858000"/>
              <a:gd name="connsiteX388" fmla="*/ 6077686 w 7934757"/>
              <a:gd name="connsiteY388" fmla="*/ 5760640 h 6858000"/>
              <a:gd name="connsiteX389" fmla="*/ 6162098 w 7934757"/>
              <a:gd name="connsiteY389" fmla="*/ 5676228 h 6858000"/>
              <a:gd name="connsiteX390" fmla="*/ 5824449 w 7934757"/>
              <a:gd name="connsiteY390" fmla="*/ 5676228 h 6858000"/>
              <a:gd name="connsiteX391" fmla="*/ 5908861 w 7934757"/>
              <a:gd name="connsiteY391" fmla="*/ 5760640 h 6858000"/>
              <a:gd name="connsiteX392" fmla="*/ 5824449 w 7934757"/>
              <a:gd name="connsiteY392" fmla="*/ 5845053 h 6858000"/>
              <a:gd name="connsiteX393" fmla="*/ 5740037 w 7934757"/>
              <a:gd name="connsiteY393" fmla="*/ 5760640 h 6858000"/>
              <a:gd name="connsiteX394" fmla="*/ 5824449 w 7934757"/>
              <a:gd name="connsiteY394" fmla="*/ 5676228 h 6858000"/>
              <a:gd name="connsiteX395" fmla="*/ 5486800 w 7934757"/>
              <a:gd name="connsiteY395" fmla="*/ 5676228 h 6858000"/>
              <a:gd name="connsiteX396" fmla="*/ 5571212 w 7934757"/>
              <a:gd name="connsiteY396" fmla="*/ 5760640 h 6858000"/>
              <a:gd name="connsiteX397" fmla="*/ 5486800 w 7934757"/>
              <a:gd name="connsiteY397" fmla="*/ 5845053 h 6858000"/>
              <a:gd name="connsiteX398" fmla="*/ 5402388 w 7934757"/>
              <a:gd name="connsiteY398" fmla="*/ 5760640 h 6858000"/>
              <a:gd name="connsiteX399" fmla="*/ 5486800 w 7934757"/>
              <a:gd name="connsiteY399" fmla="*/ 5676228 h 6858000"/>
              <a:gd name="connsiteX400" fmla="*/ 5149151 w 7934757"/>
              <a:gd name="connsiteY400" fmla="*/ 5676228 h 6858000"/>
              <a:gd name="connsiteX401" fmla="*/ 5233563 w 7934757"/>
              <a:gd name="connsiteY401" fmla="*/ 5760640 h 6858000"/>
              <a:gd name="connsiteX402" fmla="*/ 5149151 w 7934757"/>
              <a:gd name="connsiteY402" fmla="*/ 5845053 h 6858000"/>
              <a:gd name="connsiteX403" fmla="*/ 5064739 w 7934757"/>
              <a:gd name="connsiteY403" fmla="*/ 5760640 h 6858000"/>
              <a:gd name="connsiteX404" fmla="*/ 5149151 w 7934757"/>
              <a:gd name="connsiteY404" fmla="*/ 5676228 h 6858000"/>
              <a:gd name="connsiteX405" fmla="*/ 4811502 w 7934757"/>
              <a:gd name="connsiteY405" fmla="*/ 5676228 h 6858000"/>
              <a:gd name="connsiteX406" fmla="*/ 4895914 w 7934757"/>
              <a:gd name="connsiteY406" fmla="*/ 5760640 h 6858000"/>
              <a:gd name="connsiteX407" fmla="*/ 4811502 w 7934757"/>
              <a:gd name="connsiteY407" fmla="*/ 5845053 h 6858000"/>
              <a:gd name="connsiteX408" fmla="*/ 4727090 w 7934757"/>
              <a:gd name="connsiteY408" fmla="*/ 5760640 h 6858000"/>
              <a:gd name="connsiteX409" fmla="*/ 4811502 w 7934757"/>
              <a:gd name="connsiteY409" fmla="*/ 5676228 h 6858000"/>
              <a:gd name="connsiteX410" fmla="*/ 4473853 w 7934757"/>
              <a:gd name="connsiteY410" fmla="*/ 5676228 h 6858000"/>
              <a:gd name="connsiteX411" fmla="*/ 4558265 w 7934757"/>
              <a:gd name="connsiteY411" fmla="*/ 5760640 h 6858000"/>
              <a:gd name="connsiteX412" fmla="*/ 4473853 w 7934757"/>
              <a:gd name="connsiteY412" fmla="*/ 5845053 h 6858000"/>
              <a:gd name="connsiteX413" fmla="*/ 4389440 w 7934757"/>
              <a:gd name="connsiteY413" fmla="*/ 5760640 h 6858000"/>
              <a:gd name="connsiteX414" fmla="*/ 4473853 w 7934757"/>
              <a:gd name="connsiteY414" fmla="*/ 5676228 h 6858000"/>
              <a:gd name="connsiteX415" fmla="*/ 4136203 w 7934757"/>
              <a:gd name="connsiteY415" fmla="*/ 5676228 h 6858000"/>
              <a:gd name="connsiteX416" fmla="*/ 4220615 w 7934757"/>
              <a:gd name="connsiteY416" fmla="*/ 5760640 h 6858000"/>
              <a:gd name="connsiteX417" fmla="*/ 4136203 w 7934757"/>
              <a:gd name="connsiteY417" fmla="*/ 5845053 h 6858000"/>
              <a:gd name="connsiteX418" fmla="*/ 4051791 w 7934757"/>
              <a:gd name="connsiteY418" fmla="*/ 5760640 h 6858000"/>
              <a:gd name="connsiteX419" fmla="*/ 4136203 w 7934757"/>
              <a:gd name="connsiteY419" fmla="*/ 5676228 h 6858000"/>
              <a:gd name="connsiteX420" fmla="*/ 3798554 w 7934757"/>
              <a:gd name="connsiteY420" fmla="*/ 5676228 h 6858000"/>
              <a:gd name="connsiteX421" fmla="*/ 3882966 w 7934757"/>
              <a:gd name="connsiteY421" fmla="*/ 5760640 h 6858000"/>
              <a:gd name="connsiteX422" fmla="*/ 3798554 w 7934757"/>
              <a:gd name="connsiteY422" fmla="*/ 5845053 h 6858000"/>
              <a:gd name="connsiteX423" fmla="*/ 3714142 w 7934757"/>
              <a:gd name="connsiteY423" fmla="*/ 5760640 h 6858000"/>
              <a:gd name="connsiteX424" fmla="*/ 3798554 w 7934757"/>
              <a:gd name="connsiteY424" fmla="*/ 5676228 h 6858000"/>
              <a:gd name="connsiteX425" fmla="*/ 3460905 w 7934757"/>
              <a:gd name="connsiteY425" fmla="*/ 5676228 h 6858000"/>
              <a:gd name="connsiteX426" fmla="*/ 3545317 w 7934757"/>
              <a:gd name="connsiteY426" fmla="*/ 5760640 h 6858000"/>
              <a:gd name="connsiteX427" fmla="*/ 3460905 w 7934757"/>
              <a:gd name="connsiteY427" fmla="*/ 5845053 h 6858000"/>
              <a:gd name="connsiteX428" fmla="*/ 3376493 w 7934757"/>
              <a:gd name="connsiteY428" fmla="*/ 5760640 h 6858000"/>
              <a:gd name="connsiteX429" fmla="*/ 3460905 w 7934757"/>
              <a:gd name="connsiteY429" fmla="*/ 5676228 h 6858000"/>
              <a:gd name="connsiteX430" fmla="*/ 3123255 w 7934757"/>
              <a:gd name="connsiteY430" fmla="*/ 5676228 h 6858000"/>
              <a:gd name="connsiteX431" fmla="*/ 3207668 w 7934757"/>
              <a:gd name="connsiteY431" fmla="*/ 5760640 h 6858000"/>
              <a:gd name="connsiteX432" fmla="*/ 3123255 w 7934757"/>
              <a:gd name="connsiteY432" fmla="*/ 5845053 h 6858000"/>
              <a:gd name="connsiteX433" fmla="*/ 3038843 w 7934757"/>
              <a:gd name="connsiteY433" fmla="*/ 5760640 h 6858000"/>
              <a:gd name="connsiteX434" fmla="*/ 3123255 w 7934757"/>
              <a:gd name="connsiteY434" fmla="*/ 5676228 h 6858000"/>
              <a:gd name="connsiteX435" fmla="*/ 2785607 w 7934757"/>
              <a:gd name="connsiteY435" fmla="*/ 5676228 h 6858000"/>
              <a:gd name="connsiteX436" fmla="*/ 2870019 w 7934757"/>
              <a:gd name="connsiteY436" fmla="*/ 5760640 h 6858000"/>
              <a:gd name="connsiteX437" fmla="*/ 2785607 w 7934757"/>
              <a:gd name="connsiteY437" fmla="*/ 5845053 h 6858000"/>
              <a:gd name="connsiteX438" fmla="*/ 2701195 w 7934757"/>
              <a:gd name="connsiteY438" fmla="*/ 5760640 h 6858000"/>
              <a:gd name="connsiteX439" fmla="*/ 2785607 w 7934757"/>
              <a:gd name="connsiteY439" fmla="*/ 5676228 h 6858000"/>
              <a:gd name="connsiteX440" fmla="*/ 2447957 w 7934757"/>
              <a:gd name="connsiteY440" fmla="*/ 5676228 h 6858000"/>
              <a:gd name="connsiteX441" fmla="*/ 2532369 w 7934757"/>
              <a:gd name="connsiteY441" fmla="*/ 5760640 h 6858000"/>
              <a:gd name="connsiteX442" fmla="*/ 2447957 w 7934757"/>
              <a:gd name="connsiteY442" fmla="*/ 5845053 h 6858000"/>
              <a:gd name="connsiteX443" fmla="*/ 2363545 w 7934757"/>
              <a:gd name="connsiteY443" fmla="*/ 5760640 h 6858000"/>
              <a:gd name="connsiteX444" fmla="*/ 2447957 w 7934757"/>
              <a:gd name="connsiteY444" fmla="*/ 5676228 h 6858000"/>
              <a:gd name="connsiteX445" fmla="*/ 2110308 w 7934757"/>
              <a:gd name="connsiteY445" fmla="*/ 5676228 h 6858000"/>
              <a:gd name="connsiteX446" fmla="*/ 2194721 w 7934757"/>
              <a:gd name="connsiteY446" fmla="*/ 5760640 h 6858000"/>
              <a:gd name="connsiteX447" fmla="*/ 2110308 w 7934757"/>
              <a:gd name="connsiteY447" fmla="*/ 5845053 h 6858000"/>
              <a:gd name="connsiteX448" fmla="*/ 2025896 w 7934757"/>
              <a:gd name="connsiteY448" fmla="*/ 5760640 h 6858000"/>
              <a:gd name="connsiteX449" fmla="*/ 2110308 w 7934757"/>
              <a:gd name="connsiteY449" fmla="*/ 5676228 h 6858000"/>
              <a:gd name="connsiteX450" fmla="*/ 1772659 w 7934757"/>
              <a:gd name="connsiteY450" fmla="*/ 5676228 h 6858000"/>
              <a:gd name="connsiteX451" fmla="*/ 1857071 w 7934757"/>
              <a:gd name="connsiteY451" fmla="*/ 5760640 h 6858000"/>
              <a:gd name="connsiteX452" fmla="*/ 1772659 w 7934757"/>
              <a:gd name="connsiteY452" fmla="*/ 5845053 h 6858000"/>
              <a:gd name="connsiteX453" fmla="*/ 1688247 w 7934757"/>
              <a:gd name="connsiteY453" fmla="*/ 5760640 h 6858000"/>
              <a:gd name="connsiteX454" fmla="*/ 1772659 w 7934757"/>
              <a:gd name="connsiteY454" fmla="*/ 5676228 h 6858000"/>
              <a:gd name="connsiteX455" fmla="*/ 1435014 w 7934757"/>
              <a:gd name="connsiteY455" fmla="*/ 5676228 h 6858000"/>
              <a:gd name="connsiteX456" fmla="*/ 1519422 w 7934757"/>
              <a:gd name="connsiteY456" fmla="*/ 5760640 h 6858000"/>
              <a:gd name="connsiteX457" fmla="*/ 1435014 w 7934757"/>
              <a:gd name="connsiteY457" fmla="*/ 5845053 h 6858000"/>
              <a:gd name="connsiteX458" fmla="*/ 1350601 w 7934757"/>
              <a:gd name="connsiteY458" fmla="*/ 5760640 h 6858000"/>
              <a:gd name="connsiteX459" fmla="*/ 1435014 w 7934757"/>
              <a:gd name="connsiteY459" fmla="*/ 5676228 h 6858000"/>
              <a:gd name="connsiteX460" fmla="*/ 1097361 w 7934757"/>
              <a:gd name="connsiteY460" fmla="*/ 5676228 h 6858000"/>
              <a:gd name="connsiteX461" fmla="*/ 1181773 w 7934757"/>
              <a:gd name="connsiteY461" fmla="*/ 5760640 h 6858000"/>
              <a:gd name="connsiteX462" fmla="*/ 1097361 w 7934757"/>
              <a:gd name="connsiteY462" fmla="*/ 5845053 h 6858000"/>
              <a:gd name="connsiteX463" fmla="*/ 1012948 w 7934757"/>
              <a:gd name="connsiteY463" fmla="*/ 5760640 h 6858000"/>
              <a:gd name="connsiteX464" fmla="*/ 1097361 w 7934757"/>
              <a:gd name="connsiteY464" fmla="*/ 5676228 h 6858000"/>
              <a:gd name="connsiteX465" fmla="*/ 759711 w 7934757"/>
              <a:gd name="connsiteY465" fmla="*/ 5676228 h 6858000"/>
              <a:gd name="connsiteX466" fmla="*/ 844124 w 7934757"/>
              <a:gd name="connsiteY466" fmla="*/ 5760640 h 6858000"/>
              <a:gd name="connsiteX467" fmla="*/ 759711 w 7934757"/>
              <a:gd name="connsiteY467" fmla="*/ 5845053 h 6858000"/>
              <a:gd name="connsiteX468" fmla="*/ 675299 w 7934757"/>
              <a:gd name="connsiteY468" fmla="*/ 5760640 h 6858000"/>
              <a:gd name="connsiteX469" fmla="*/ 759711 w 7934757"/>
              <a:gd name="connsiteY469" fmla="*/ 5676228 h 6858000"/>
              <a:gd name="connsiteX470" fmla="*/ 422066 w 7934757"/>
              <a:gd name="connsiteY470" fmla="*/ 5676228 h 6858000"/>
              <a:gd name="connsiteX471" fmla="*/ 506480 w 7934757"/>
              <a:gd name="connsiteY471" fmla="*/ 5760640 h 6858000"/>
              <a:gd name="connsiteX472" fmla="*/ 422066 w 7934757"/>
              <a:gd name="connsiteY472" fmla="*/ 5845053 h 6858000"/>
              <a:gd name="connsiteX473" fmla="*/ 337653 w 7934757"/>
              <a:gd name="connsiteY473" fmla="*/ 5760640 h 6858000"/>
              <a:gd name="connsiteX474" fmla="*/ 422066 w 7934757"/>
              <a:gd name="connsiteY474" fmla="*/ 5676228 h 6858000"/>
              <a:gd name="connsiteX475" fmla="*/ 84412 w 7934757"/>
              <a:gd name="connsiteY475" fmla="*/ 5676228 h 6858000"/>
              <a:gd name="connsiteX476" fmla="*/ 168826 w 7934757"/>
              <a:gd name="connsiteY476" fmla="*/ 5760640 h 6858000"/>
              <a:gd name="connsiteX477" fmla="*/ 84412 w 7934757"/>
              <a:gd name="connsiteY477" fmla="*/ 5845053 h 6858000"/>
              <a:gd name="connsiteX478" fmla="*/ 0 w 7934757"/>
              <a:gd name="connsiteY478" fmla="*/ 5760640 h 6858000"/>
              <a:gd name="connsiteX479" fmla="*/ 84412 w 7934757"/>
              <a:gd name="connsiteY479" fmla="*/ 5676228 h 6858000"/>
              <a:gd name="connsiteX480" fmla="*/ 7850345 w 7934757"/>
              <a:gd name="connsiteY480" fmla="*/ 5338579 h 6858000"/>
              <a:gd name="connsiteX481" fmla="*/ 7934757 w 7934757"/>
              <a:gd name="connsiteY481" fmla="*/ 5422991 h 6858000"/>
              <a:gd name="connsiteX482" fmla="*/ 7850345 w 7934757"/>
              <a:gd name="connsiteY482" fmla="*/ 5507404 h 6858000"/>
              <a:gd name="connsiteX483" fmla="*/ 7765933 w 7934757"/>
              <a:gd name="connsiteY483" fmla="*/ 5422991 h 6858000"/>
              <a:gd name="connsiteX484" fmla="*/ 7850345 w 7934757"/>
              <a:gd name="connsiteY484" fmla="*/ 5338579 h 6858000"/>
              <a:gd name="connsiteX485" fmla="*/ 7512695 w 7934757"/>
              <a:gd name="connsiteY485" fmla="*/ 5338579 h 6858000"/>
              <a:gd name="connsiteX486" fmla="*/ 7597109 w 7934757"/>
              <a:gd name="connsiteY486" fmla="*/ 5422991 h 6858000"/>
              <a:gd name="connsiteX487" fmla="*/ 7512695 w 7934757"/>
              <a:gd name="connsiteY487" fmla="*/ 5507404 h 6858000"/>
              <a:gd name="connsiteX488" fmla="*/ 7428283 w 7934757"/>
              <a:gd name="connsiteY488" fmla="*/ 5422991 h 6858000"/>
              <a:gd name="connsiteX489" fmla="*/ 7512695 w 7934757"/>
              <a:gd name="connsiteY489" fmla="*/ 5338579 h 6858000"/>
              <a:gd name="connsiteX490" fmla="*/ 7175045 w 7934757"/>
              <a:gd name="connsiteY490" fmla="*/ 5338579 h 6858000"/>
              <a:gd name="connsiteX491" fmla="*/ 7259458 w 7934757"/>
              <a:gd name="connsiteY491" fmla="*/ 5422991 h 6858000"/>
              <a:gd name="connsiteX492" fmla="*/ 7175045 w 7934757"/>
              <a:gd name="connsiteY492" fmla="*/ 5507404 h 6858000"/>
              <a:gd name="connsiteX493" fmla="*/ 7090633 w 7934757"/>
              <a:gd name="connsiteY493" fmla="*/ 5422991 h 6858000"/>
              <a:gd name="connsiteX494" fmla="*/ 7175045 w 7934757"/>
              <a:gd name="connsiteY494" fmla="*/ 5338579 h 6858000"/>
              <a:gd name="connsiteX495" fmla="*/ 6837397 w 7934757"/>
              <a:gd name="connsiteY495" fmla="*/ 5338579 h 6858000"/>
              <a:gd name="connsiteX496" fmla="*/ 6921809 w 7934757"/>
              <a:gd name="connsiteY496" fmla="*/ 5422991 h 6858000"/>
              <a:gd name="connsiteX497" fmla="*/ 6837397 w 7934757"/>
              <a:gd name="connsiteY497" fmla="*/ 5507404 h 6858000"/>
              <a:gd name="connsiteX498" fmla="*/ 6752985 w 7934757"/>
              <a:gd name="connsiteY498" fmla="*/ 5422991 h 6858000"/>
              <a:gd name="connsiteX499" fmla="*/ 6837397 w 7934757"/>
              <a:gd name="connsiteY499" fmla="*/ 5338579 h 6858000"/>
              <a:gd name="connsiteX500" fmla="*/ 6499747 w 7934757"/>
              <a:gd name="connsiteY500" fmla="*/ 5338579 h 6858000"/>
              <a:gd name="connsiteX501" fmla="*/ 6584161 w 7934757"/>
              <a:gd name="connsiteY501" fmla="*/ 5422991 h 6858000"/>
              <a:gd name="connsiteX502" fmla="*/ 6499747 w 7934757"/>
              <a:gd name="connsiteY502" fmla="*/ 5507404 h 6858000"/>
              <a:gd name="connsiteX503" fmla="*/ 6415335 w 7934757"/>
              <a:gd name="connsiteY503" fmla="*/ 5422991 h 6858000"/>
              <a:gd name="connsiteX504" fmla="*/ 6499747 w 7934757"/>
              <a:gd name="connsiteY504" fmla="*/ 5338579 h 6858000"/>
              <a:gd name="connsiteX505" fmla="*/ 6162098 w 7934757"/>
              <a:gd name="connsiteY505" fmla="*/ 5338579 h 6858000"/>
              <a:gd name="connsiteX506" fmla="*/ 6246510 w 7934757"/>
              <a:gd name="connsiteY506" fmla="*/ 5422991 h 6858000"/>
              <a:gd name="connsiteX507" fmla="*/ 6162098 w 7934757"/>
              <a:gd name="connsiteY507" fmla="*/ 5507404 h 6858000"/>
              <a:gd name="connsiteX508" fmla="*/ 6077686 w 7934757"/>
              <a:gd name="connsiteY508" fmla="*/ 5422991 h 6858000"/>
              <a:gd name="connsiteX509" fmla="*/ 6162098 w 7934757"/>
              <a:gd name="connsiteY509" fmla="*/ 5338579 h 6858000"/>
              <a:gd name="connsiteX510" fmla="*/ 5824449 w 7934757"/>
              <a:gd name="connsiteY510" fmla="*/ 5338579 h 6858000"/>
              <a:gd name="connsiteX511" fmla="*/ 5908861 w 7934757"/>
              <a:gd name="connsiteY511" fmla="*/ 5422991 h 6858000"/>
              <a:gd name="connsiteX512" fmla="*/ 5824449 w 7934757"/>
              <a:gd name="connsiteY512" fmla="*/ 5507404 h 6858000"/>
              <a:gd name="connsiteX513" fmla="*/ 5740037 w 7934757"/>
              <a:gd name="connsiteY513" fmla="*/ 5422991 h 6858000"/>
              <a:gd name="connsiteX514" fmla="*/ 5824449 w 7934757"/>
              <a:gd name="connsiteY514" fmla="*/ 5338579 h 6858000"/>
              <a:gd name="connsiteX515" fmla="*/ 5486800 w 7934757"/>
              <a:gd name="connsiteY515" fmla="*/ 5338579 h 6858000"/>
              <a:gd name="connsiteX516" fmla="*/ 5571212 w 7934757"/>
              <a:gd name="connsiteY516" fmla="*/ 5422991 h 6858000"/>
              <a:gd name="connsiteX517" fmla="*/ 5486800 w 7934757"/>
              <a:gd name="connsiteY517" fmla="*/ 5507404 h 6858000"/>
              <a:gd name="connsiteX518" fmla="*/ 5402388 w 7934757"/>
              <a:gd name="connsiteY518" fmla="*/ 5422991 h 6858000"/>
              <a:gd name="connsiteX519" fmla="*/ 5486800 w 7934757"/>
              <a:gd name="connsiteY519" fmla="*/ 5338579 h 6858000"/>
              <a:gd name="connsiteX520" fmla="*/ 5149151 w 7934757"/>
              <a:gd name="connsiteY520" fmla="*/ 5338579 h 6858000"/>
              <a:gd name="connsiteX521" fmla="*/ 5233563 w 7934757"/>
              <a:gd name="connsiteY521" fmla="*/ 5422991 h 6858000"/>
              <a:gd name="connsiteX522" fmla="*/ 5149151 w 7934757"/>
              <a:gd name="connsiteY522" fmla="*/ 5507404 h 6858000"/>
              <a:gd name="connsiteX523" fmla="*/ 5064739 w 7934757"/>
              <a:gd name="connsiteY523" fmla="*/ 5422991 h 6858000"/>
              <a:gd name="connsiteX524" fmla="*/ 5149151 w 7934757"/>
              <a:gd name="connsiteY524" fmla="*/ 5338579 h 6858000"/>
              <a:gd name="connsiteX525" fmla="*/ 4811502 w 7934757"/>
              <a:gd name="connsiteY525" fmla="*/ 5338579 h 6858000"/>
              <a:gd name="connsiteX526" fmla="*/ 4895914 w 7934757"/>
              <a:gd name="connsiteY526" fmla="*/ 5422991 h 6858000"/>
              <a:gd name="connsiteX527" fmla="*/ 4811502 w 7934757"/>
              <a:gd name="connsiteY527" fmla="*/ 5507404 h 6858000"/>
              <a:gd name="connsiteX528" fmla="*/ 4727090 w 7934757"/>
              <a:gd name="connsiteY528" fmla="*/ 5422991 h 6858000"/>
              <a:gd name="connsiteX529" fmla="*/ 4811502 w 7934757"/>
              <a:gd name="connsiteY529" fmla="*/ 5338579 h 6858000"/>
              <a:gd name="connsiteX530" fmla="*/ 4473853 w 7934757"/>
              <a:gd name="connsiteY530" fmla="*/ 5338579 h 6858000"/>
              <a:gd name="connsiteX531" fmla="*/ 4558265 w 7934757"/>
              <a:gd name="connsiteY531" fmla="*/ 5422991 h 6858000"/>
              <a:gd name="connsiteX532" fmla="*/ 4473853 w 7934757"/>
              <a:gd name="connsiteY532" fmla="*/ 5507404 h 6858000"/>
              <a:gd name="connsiteX533" fmla="*/ 4389440 w 7934757"/>
              <a:gd name="connsiteY533" fmla="*/ 5422991 h 6858000"/>
              <a:gd name="connsiteX534" fmla="*/ 4473853 w 7934757"/>
              <a:gd name="connsiteY534" fmla="*/ 5338579 h 6858000"/>
              <a:gd name="connsiteX535" fmla="*/ 4136203 w 7934757"/>
              <a:gd name="connsiteY535" fmla="*/ 5338579 h 6858000"/>
              <a:gd name="connsiteX536" fmla="*/ 4220615 w 7934757"/>
              <a:gd name="connsiteY536" fmla="*/ 5422991 h 6858000"/>
              <a:gd name="connsiteX537" fmla="*/ 4136203 w 7934757"/>
              <a:gd name="connsiteY537" fmla="*/ 5507404 h 6858000"/>
              <a:gd name="connsiteX538" fmla="*/ 4051791 w 7934757"/>
              <a:gd name="connsiteY538" fmla="*/ 5422991 h 6858000"/>
              <a:gd name="connsiteX539" fmla="*/ 4136203 w 7934757"/>
              <a:gd name="connsiteY539" fmla="*/ 5338579 h 6858000"/>
              <a:gd name="connsiteX540" fmla="*/ 3798554 w 7934757"/>
              <a:gd name="connsiteY540" fmla="*/ 5338579 h 6858000"/>
              <a:gd name="connsiteX541" fmla="*/ 3882966 w 7934757"/>
              <a:gd name="connsiteY541" fmla="*/ 5422991 h 6858000"/>
              <a:gd name="connsiteX542" fmla="*/ 3798554 w 7934757"/>
              <a:gd name="connsiteY542" fmla="*/ 5507404 h 6858000"/>
              <a:gd name="connsiteX543" fmla="*/ 3714142 w 7934757"/>
              <a:gd name="connsiteY543" fmla="*/ 5422991 h 6858000"/>
              <a:gd name="connsiteX544" fmla="*/ 3798554 w 7934757"/>
              <a:gd name="connsiteY544" fmla="*/ 5338579 h 6858000"/>
              <a:gd name="connsiteX545" fmla="*/ 3460905 w 7934757"/>
              <a:gd name="connsiteY545" fmla="*/ 5338579 h 6858000"/>
              <a:gd name="connsiteX546" fmla="*/ 3545317 w 7934757"/>
              <a:gd name="connsiteY546" fmla="*/ 5422991 h 6858000"/>
              <a:gd name="connsiteX547" fmla="*/ 3460905 w 7934757"/>
              <a:gd name="connsiteY547" fmla="*/ 5507404 h 6858000"/>
              <a:gd name="connsiteX548" fmla="*/ 3376493 w 7934757"/>
              <a:gd name="connsiteY548" fmla="*/ 5422991 h 6858000"/>
              <a:gd name="connsiteX549" fmla="*/ 3460905 w 7934757"/>
              <a:gd name="connsiteY549" fmla="*/ 5338579 h 6858000"/>
              <a:gd name="connsiteX550" fmla="*/ 3123255 w 7934757"/>
              <a:gd name="connsiteY550" fmla="*/ 5338579 h 6858000"/>
              <a:gd name="connsiteX551" fmla="*/ 3207668 w 7934757"/>
              <a:gd name="connsiteY551" fmla="*/ 5422991 h 6858000"/>
              <a:gd name="connsiteX552" fmla="*/ 3123255 w 7934757"/>
              <a:gd name="connsiteY552" fmla="*/ 5507404 h 6858000"/>
              <a:gd name="connsiteX553" fmla="*/ 3038843 w 7934757"/>
              <a:gd name="connsiteY553" fmla="*/ 5422991 h 6858000"/>
              <a:gd name="connsiteX554" fmla="*/ 3123255 w 7934757"/>
              <a:gd name="connsiteY554" fmla="*/ 5338579 h 6858000"/>
              <a:gd name="connsiteX555" fmla="*/ 2785607 w 7934757"/>
              <a:gd name="connsiteY555" fmla="*/ 5338579 h 6858000"/>
              <a:gd name="connsiteX556" fmla="*/ 2870019 w 7934757"/>
              <a:gd name="connsiteY556" fmla="*/ 5422991 h 6858000"/>
              <a:gd name="connsiteX557" fmla="*/ 2785607 w 7934757"/>
              <a:gd name="connsiteY557" fmla="*/ 5507404 h 6858000"/>
              <a:gd name="connsiteX558" fmla="*/ 2701195 w 7934757"/>
              <a:gd name="connsiteY558" fmla="*/ 5422991 h 6858000"/>
              <a:gd name="connsiteX559" fmla="*/ 2785607 w 7934757"/>
              <a:gd name="connsiteY559" fmla="*/ 5338579 h 6858000"/>
              <a:gd name="connsiteX560" fmla="*/ 2447957 w 7934757"/>
              <a:gd name="connsiteY560" fmla="*/ 5338579 h 6858000"/>
              <a:gd name="connsiteX561" fmla="*/ 2532369 w 7934757"/>
              <a:gd name="connsiteY561" fmla="*/ 5422991 h 6858000"/>
              <a:gd name="connsiteX562" fmla="*/ 2447957 w 7934757"/>
              <a:gd name="connsiteY562" fmla="*/ 5507404 h 6858000"/>
              <a:gd name="connsiteX563" fmla="*/ 2363545 w 7934757"/>
              <a:gd name="connsiteY563" fmla="*/ 5422991 h 6858000"/>
              <a:gd name="connsiteX564" fmla="*/ 2447957 w 7934757"/>
              <a:gd name="connsiteY564" fmla="*/ 5338579 h 6858000"/>
              <a:gd name="connsiteX565" fmla="*/ 2110308 w 7934757"/>
              <a:gd name="connsiteY565" fmla="*/ 5338579 h 6858000"/>
              <a:gd name="connsiteX566" fmla="*/ 2194721 w 7934757"/>
              <a:gd name="connsiteY566" fmla="*/ 5422991 h 6858000"/>
              <a:gd name="connsiteX567" fmla="*/ 2110308 w 7934757"/>
              <a:gd name="connsiteY567" fmla="*/ 5507404 h 6858000"/>
              <a:gd name="connsiteX568" fmla="*/ 2025896 w 7934757"/>
              <a:gd name="connsiteY568" fmla="*/ 5422991 h 6858000"/>
              <a:gd name="connsiteX569" fmla="*/ 2110308 w 7934757"/>
              <a:gd name="connsiteY569" fmla="*/ 5338579 h 6858000"/>
              <a:gd name="connsiteX570" fmla="*/ 1772659 w 7934757"/>
              <a:gd name="connsiteY570" fmla="*/ 5338579 h 6858000"/>
              <a:gd name="connsiteX571" fmla="*/ 1857071 w 7934757"/>
              <a:gd name="connsiteY571" fmla="*/ 5422991 h 6858000"/>
              <a:gd name="connsiteX572" fmla="*/ 1772659 w 7934757"/>
              <a:gd name="connsiteY572" fmla="*/ 5507404 h 6858000"/>
              <a:gd name="connsiteX573" fmla="*/ 1688247 w 7934757"/>
              <a:gd name="connsiteY573" fmla="*/ 5422991 h 6858000"/>
              <a:gd name="connsiteX574" fmla="*/ 1772659 w 7934757"/>
              <a:gd name="connsiteY574" fmla="*/ 5338579 h 6858000"/>
              <a:gd name="connsiteX575" fmla="*/ 1435014 w 7934757"/>
              <a:gd name="connsiteY575" fmla="*/ 5338579 h 6858000"/>
              <a:gd name="connsiteX576" fmla="*/ 1519422 w 7934757"/>
              <a:gd name="connsiteY576" fmla="*/ 5422991 h 6858000"/>
              <a:gd name="connsiteX577" fmla="*/ 1435014 w 7934757"/>
              <a:gd name="connsiteY577" fmla="*/ 5507404 h 6858000"/>
              <a:gd name="connsiteX578" fmla="*/ 1350601 w 7934757"/>
              <a:gd name="connsiteY578" fmla="*/ 5422991 h 6858000"/>
              <a:gd name="connsiteX579" fmla="*/ 1435014 w 7934757"/>
              <a:gd name="connsiteY579" fmla="*/ 5338579 h 6858000"/>
              <a:gd name="connsiteX580" fmla="*/ 1097361 w 7934757"/>
              <a:gd name="connsiteY580" fmla="*/ 5338579 h 6858000"/>
              <a:gd name="connsiteX581" fmla="*/ 1181773 w 7934757"/>
              <a:gd name="connsiteY581" fmla="*/ 5422991 h 6858000"/>
              <a:gd name="connsiteX582" fmla="*/ 1097361 w 7934757"/>
              <a:gd name="connsiteY582" fmla="*/ 5507404 h 6858000"/>
              <a:gd name="connsiteX583" fmla="*/ 1012948 w 7934757"/>
              <a:gd name="connsiteY583" fmla="*/ 5422991 h 6858000"/>
              <a:gd name="connsiteX584" fmla="*/ 1097361 w 7934757"/>
              <a:gd name="connsiteY584" fmla="*/ 5338579 h 6858000"/>
              <a:gd name="connsiteX585" fmla="*/ 759711 w 7934757"/>
              <a:gd name="connsiteY585" fmla="*/ 5338579 h 6858000"/>
              <a:gd name="connsiteX586" fmla="*/ 844124 w 7934757"/>
              <a:gd name="connsiteY586" fmla="*/ 5422991 h 6858000"/>
              <a:gd name="connsiteX587" fmla="*/ 759711 w 7934757"/>
              <a:gd name="connsiteY587" fmla="*/ 5507404 h 6858000"/>
              <a:gd name="connsiteX588" fmla="*/ 675299 w 7934757"/>
              <a:gd name="connsiteY588" fmla="*/ 5422991 h 6858000"/>
              <a:gd name="connsiteX589" fmla="*/ 759711 w 7934757"/>
              <a:gd name="connsiteY589" fmla="*/ 5338579 h 6858000"/>
              <a:gd name="connsiteX590" fmla="*/ 422066 w 7934757"/>
              <a:gd name="connsiteY590" fmla="*/ 5338579 h 6858000"/>
              <a:gd name="connsiteX591" fmla="*/ 506480 w 7934757"/>
              <a:gd name="connsiteY591" fmla="*/ 5422991 h 6858000"/>
              <a:gd name="connsiteX592" fmla="*/ 422066 w 7934757"/>
              <a:gd name="connsiteY592" fmla="*/ 5507404 h 6858000"/>
              <a:gd name="connsiteX593" fmla="*/ 337653 w 7934757"/>
              <a:gd name="connsiteY593" fmla="*/ 5422991 h 6858000"/>
              <a:gd name="connsiteX594" fmla="*/ 422066 w 7934757"/>
              <a:gd name="connsiteY594" fmla="*/ 5338579 h 6858000"/>
              <a:gd name="connsiteX595" fmla="*/ 84412 w 7934757"/>
              <a:gd name="connsiteY595" fmla="*/ 5338579 h 6858000"/>
              <a:gd name="connsiteX596" fmla="*/ 168826 w 7934757"/>
              <a:gd name="connsiteY596" fmla="*/ 5422991 h 6858000"/>
              <a:gd name="connsiteX597" fmla="*/ 84412 w 7934757"/>
              <a:gd name="connsiteY597" fmla="*/ 5507404 h 6858000"/>
              <a:gd name="connsiteX598" fmla="*/ 0 w 7934757"/>
              <a:gd name="connsiteY598" fmla="*/ 5422991 h 6858000"/>
              <a:gd name="connsiteX599" fmla="*/ 84412 w 7934757"/>
              <a:gd name="connsiteY599" fmla="*/ 5338579 h 6858000"/>
              <a:gd name="connsiteX600" fmla="*/ 7850345 w 7934757"/>
              <a:gd name="connsiteY600" fmla="*/ 5000930 h 6858000"/>
              <a:gd name="connsiteX601" fmla="*/ 7934757 w 7934757"/>
              <a:gd name="connsiteY601" fmla="*/ 5085342 h 6858000"/>
              <a:gd name="connsiteX602" fmla="*/ 7850345 w 7934757"/>
              <a:gd name="connsiteY602" fmla="*/ 5169754 h 6858000"/>
              <a:gd name="connsiteX603" fmla="*/ 7765933 w 7934757"/>
              <a:gd name="connsiteY603" fmla="*/ 5085342 h 6858000"/>
              <a:gd name="connsiteX604" fmla="*/ 7850345 w 7934757"/>
              <a:gd name="connsiteY604" fmla="*/ 5000930 h 6858000"/>
              <a:gd name="connsiteX605" fmla="*/ 7512695 w 7934757"/>
              <a:gd name="connsiteY605" fmla="*/ 5000930 h 6858000"/>
              <a:gd name="connsiteX606" fmla="*/ 7597109 w 7934757"/>
              <a:gd name="connsiteY606" fmla="*/ 5085342 h 6858000"/>
              <a:gd name="connsiteX607" fmla="*/ 7512695 w 7934757"/>
              <a:gd name="connsiteY607" fmla="*/ 5169754 h 6858000"/>
              <a:gd name="connsiteX608" fmla="*/ 7428283 w 7934757"/>
              <a:gd name="connsiteY608" fmla="*/ 5085342 h 6858000"/>
              <a:gd name="connsiteX609" fmla="*/ 7512695 w 7934757"/>
              <a:gd name="connsiteY609" fmla="*/ 5000930 h 6858000"/>
              <a:gd name="connsiteX610" fmla="*/ 7175045 w 7934757"/>
              <a:gd name="connsiteY610" fmla="*/ 5000930 h 6858000"/>
              <a:gd name="connsiteX611" fmla="*/ 7259458 w 7934757"/>
              <a:gd name="connsiteY611" fmla="*/ 5085342 h 6858000"/>
              <a:gd name="connsiteX612" fmla="*/ 7175045 w 7934757"/>
              <a:gd name="connsiteY612" fmla="*/ 5169754 h 6858000"/>
              <a:gd name="connsiteX613" fmla="*/ 7090633 w 7934757"/>
              <a:gd name="connsiteY613" fmla="*/ 5085342 h 6858000"/>
              <a:gd name="connsiteX614" fmla="*/ 7175045 w 7934757"/>
              <a:gd name="connsiteY614" fmla="*/ 5000930 h 6858000"/>
              <a:gd name="connsiteX615" fmla="*/ 6837397 w 7934757"/>
              <a:gd name="connsiteY615" fmla="*/ 5000930 h 6858000"/>
              <a:gd name="connsiteX616" fmla="*/ 6921809 w 7934757"/>
              <a:gd name="connsiteY616" fmla="*/ 5085342 h 6858000"/>
              <a:gd name="connsiteX617" fmla="*/ 6837397 w 7934757"/>
              <a:gd name="connsiteY617" fmla="*/ 5169754 h 6858000"/>
              <a:gd name="connsiteX618" fmla="*/ 6752985 w 7934757"/>
              <a:gd name="connsiteY618" fmla="*/ 5085342 h 6858000"/>
              <a:gd name="connsiteX619" fmla="*/ 6837397 w 7934757"/>
              <a:gd name="connsiteY619" fmla="*/ 5000930 h 6858000"/>
              <a:gd name="connsiteX620" fmla="*/ 6499747 w 7934757"/>
              <a:gd name="connsiteY620" fmla="*/ 5000930 h 6858000"/>
              <a:gd name="connsiteX621" fmla="*/ 6584161 w 7934757"/>
              <a:gd name="connsiteY621" fmla="*/ 5085342 h 6858000"/>
              <a:gd name="connsiteX622" fmla="*/ 6499747 w 7934757"/>
              <a:gd name="connsiteY622" fmla="*/ 5169754 h 6858000"/>
              <a:gd name="connsiteX623" fmla="*/ 6415335 w 7934757"/>
              <a:gd name="connsiteY623" fmla="*/ 5085342 h 6858000"/>
              <a:gd name="connsiteX624" fmla="*/ 6499747 w 7934757"/>
              <a:gd name="connsiteY624" fmla="*/ 5000930 h 6858000"/>
              <a:gd name="connsiteX625" fmla="*/ 6162098 w 7934757"/>
              <a:gd name="connsiteY625" fmla="*/ 5000930 h 6858000"/>
              <a:gd name="connsiteX626" fmla="*/ 6246510 w 7934757"/>
              <a:gd name="connsiteY626" fmla="*/ 5085342 h 6858000"/>
              <a:gd name="connsiteX627" fmla="*/ 6162098 w 7934757"/>
              <a:gd name="connsiteY627" fmla="*/ 5169754 h 6858000"/>
              <a:gd name="connsiteX628" fmla="*/ 6077686 w 7934757"/>
              <a:gd name="connsiteY628" fmla="*/ 5085342 h 6858000"/>
              <a:gd name="connsiteX629" fmla="*/ 6162098 w 7934757"/>
              <a:gd name="connsiteY629" fmla="*/ 5000930 h 6858000"/>
              <a:gd name="connsiteX630" fmla="*/ 5824449 w 7934757"/>
              <a:gd name="connsiteY630" fmla="*/ 5000930 h 6858000"/>
              <a:gd name="connsiteX631" fmla="*/ 5908861 w 7934757"/>
              <a:gd name="connsiteY631" fmla="*/ 5085342 h 6858000"/>
              <a:gd name="connsiteX632" fmla="*/ 5824449 w 7934757"/>
              <a:gd name="connsiteY632" fmla="*/ 5169754 h 6858000"/>
              <a:gd name="connsiteX633" fmla="*/ 5740037 w 7934757"/>
              <a:gd name="connsiteY633" fmla="*/ 5085342 h 6858000"/>
              <a:gd name="connsiteX634" fmla="*/ 5824449 w 7934757"/>
              <a:gd name="connsiteY634" fmla="*/ 5000930 h 6858000"/>
              <a:gd name="connsiteX635" fmla="*/ 5486800 w 7934757"/>
              <a:gd name="connsiteY635" fmla="*/ 5000930 h 6858000"/>
              <a:gd name="connsiteX636" fmla="*/ 5571212 w 7934757"/>
              <a:gd name="connsiteY636" fmla="*/ 5085342 h 6858000"/>
              <a:gd name="connsiteX637" fmla="*/ 5486800 w 7934757"/>
              <a:gd name="connsiteY637" fmla="*/ 5169754 h 6858000"/>
              <a:gd name="connsiteX638" fmla="*/ 5402388 w 7934757"/>
              <a:gd name="connsiteY638" fmla="*/ 5085342 h 6858000"/>
              <a:gd name="connsiteX639" fmla="*/ 5486800 w 7934757"/>
              <a:gd name="connsiteY639" fmla="*/ 5000930 h 6858000"/>
              <a:gd name="connsiteX640" fmla="*/ 5149151 w 7934757"/>
              <a:gd name="connsiteY640" fmla="*/ 5000930 h 6858000"/>
              <a:gd name="connsiteX641" fmla="*/ 5233563 w 7934757"/>
              <a:gd name="connsiteY641" fmla="*/ 5085342 h 6858000"/>
              <a:gd name="connsiteX642" fmla="*/ 5149151 w 7934757"/>
              <a:gd name="connsiteY642" fmla="*/ 5169754 h 6858000"/>
              <a:gd name="connsiteX643" fmla="*/ 5064739 w 7934757"/>
              <a:gd name="connsiteY643" fmla="*/ 5085342 h 6858000"/>
              <a:gd name="connsiteX644" fmla="*/ 5149151 w 7934757"/>
              <a:gd name="connsiteY644" fmla="*/ 5000930 h 6858000"/>
              <a:gd name="connsiteX645" fmla="*/ 4811502 w 7934757"/>
              <a:gd name="connsiteY645" fmla="*/ 5000930 h 6858000"/>
              <a:gd name="connsiteX646" fmla="*/ 4895914 w 7934757"/>
              <a:gd name="connsiteY646" fmla="*/ 5085342 h 6858000"/>
              <a:gd name="connsiteX647" fmla="*/ 4811502 w 7934757"/>
              <a:gd name="connsiteY647" fmla="*/ 5169754 h 6858000"/>
              <a:gd name="connsiteX648" fmla="*/ 4727090 w 7934757"/>
              <a:gd name="connsiteY648" fmla="*/ 5085342 h 6858000"/>
              <a:gd name="connsiteX649" fmla="*/ 4811502 w 7934757"/>
              <a:gd name="connsiteY649" fmla="*/ 5000930 h 6858000"/>
              <a:gd name="connsiteX650" fmla="*/ 4473853 w 7934757"/>
              <a:gd name="connsiteY650" fmla="*/ 5000930 h 6858000"/>
              <a:gd name="connsiteX651" fmla="*/ 4558265 w 7934757"/>
              <a:gd name="connsiteY651" fmla="*/ 5085342 h 6858000"/>
              <a:gd name="connsiteX652" fmla="*/ 4473853 w 7934757"/>
              <a:gd name="connsiteY652" fmla="*/ 5169754 h 6858000"/>
              <a:gd name="connsiteX653" fmla="*/ 4389440 w 7934757"/>
              <a:gd name="connsiteY653" fmla="*/ 5085342 h 6858000"/>
              <a:gd name="connsiteX654" fmla="*/ 4473853 w 7934757"/>
              <a:gd name="connsiteY654" fmla="*/ 5000930 h 6858000"/>
              <a:gd name="connsiteX655" fmla="*/ 4136203 w 7934757"/>
              <a:gd name="connsiteY655" fmla="*/ 5000930 h 6858000"/>
              <a:gd name="connsiteX656" fmla="*/ 4220615 w 7934757"/>
              <a:gd name="connsiteY656" fmla="*/ 5085342 h 6858000"/>
              <a:gd name="connsiteX657" fmla="*/ 4136203 w 7934757"/>
              <a:gd name="connsiteY657" fmla="*/ 5169754 h 6858000"/>
              <a:gd name="connsiteX658" fmla="*/ 4051791 w 7934757"/>
              <a:gd name="connsiteY658" fmla="*/ 5085342 h 6858000"/>
              <a:gd name="connsiteX659" fmla="*/ 4136203 w 7934757"/>
              <a:gd name="connsiteY659" fmla="*/ 5000930 h 6858000"/>
              <a:gd name="connsiteX660" fmla="*/ 3798554 w 7934757"/>
              <a:gd name="connsiteY660" fmla="*/ 5000930 h 6858000"/>
              <a:gd name="connsiteX661" fmla="*/ 3882966 w 7934757"/>
              <a:gd name="connsiteY661" fmla="*/ 5085342 h 6858000"/>
              <a:gd name="connsiteX662" fmla="*/ 3798554 w 7934757"/>
              <a:gd name="connsiteY662" fmla="*/ 5169754 h 6858000"/>
              <a:gd name="connsiteX663" fmla="*/ 3714142 w 7934757"/>
              <a:gd name="connsiteY663" fmla="*/ 5085342 h 6858000"/>
              <a:gd name="connsiteX664" fmla="*/ 3798554 w 7934757"/>
              <a:gd name="connsiteY664" fmla="*/ 5000930 h 6858000"/>
              <a:gd name="connsiteX665" fmla="*/ 3460905 w 7934757"/>
              <a:gd name="connsiteY665" fmla="*/ 5000930 h 6858000"/>
              <a:gd name="connsiteX666" fmla="*/ 3545317 w 7934757"/>
              <a:gd name="connsiteY666" fmla="*/ 5085342 h 6858000"/>
              <a:gd name="connsiteX667" fmla="*/ 3460905 w 7934757"/>
              <a:gd name="connsiteY667" fmla="*/ 5169754 h 6858000"/>
              <a:gd name="connsiteX668" fmla="*/ 3376493 w 7934757"/>
              <a:gd name="connsiteY668" fmla="*/ 5085342 h 6858000"/>
              <a:gd name="connsiteX669" fmla="*/ 3460905 w 7934757"/>
              <a:gd name="connsiteY669" fmla="*/ 5000930 h 6858000"/>
              <a:gd name="connsiteX670" fmla="*/ 3123255 w 7934757"/>
              <a:gd name="connsiteY670" fmla="*/ 5000930 h 6858000"/>
              <a:gd name="connsiteX671" fmla="*/ 3207668 w 7934757"/>
              <a:gd name="connsiteY671" fmla="*/ 5085342 h 6858000"/>
              <a:gd name="connsiteX672" fmla="*/ 3123255 w 7934757"/>
              <a:gd name="connsiteY672" fmla="*/ 5169754 h 6858000"/>
              <a:gd name="connsiteX673" fmla="*/ 3038843 w 7934757"/>
              <a:gd name="connsiteY673" fmla="*/ 5085342 h 6858000"/>
              <a:gd name="connsiteX674" fmla="*/ 3123255 w 7934757"/>
              <a:gd name="connsiteY674" fmla="*/ 5000930 h 6858000"/>
              <a:gd name="connsiteX675" fmla="*/ 2785607 w 7934757"/>
              <a:gd name="connsiteY675" fmla="*/ 5000930 h 6858000"/>
              <a:gd name="connsiteX676" fmla="*/ 2870019 w 7934757"/>
              <a:gd name="connsiteY676" fmla="*/ 5085342 h 6858000"/>
              <a:gd name="connsiteX677" fmla="*/ 2785607 w 7934757"/>
              <a:gd name="connsiteY677" fmla="*/ 5169754 h 6858000"/>
              <a:gd name="connsiteX678" fmla="*/ 2701195 w 7934757"/>
              <a:gd name="connsiteY678" fmla="*/ 5085342 h 6858000"/>
              <a:gd name="connsiteX679" fmla="*/ 2785607 w 7934757"/>
              <a:gd name="connsiteY679" fmla="*/ 5000930 h 6858000"/>
              <a:gd name="connsiteX680" fmla="*/ 2447957 w 7934757"/>
              <a:gd name="connsiteY680" fmla="*/ 5000930 h 6858000"/>
              <a:gd name="connsiteX681" fmla="*/ 2532369 w 7934757"/>
              <a:gd name="connsiteY681" fmla="*/ 5085342 h 6858000"/>
              <a:gd name="connsiteX682" fmla="*/ 2447957 w 7934757"/>
              <a:gd name="connsiteY682" fmla="*/ 5169754 h 6858000"/>
              <a:gd name="connsiteX683" fmla="*/ 2363545 w 7934757"/>
              <a:gd name="connsiteY683" fmla="*/ 5085342 h 6858000"/>
              <a:gd name="connsiteX684" fmla="*/ 2447957 w 7934757"/>
              <a:gd name="connsiteY684" fmla="*/ 5000930 h 6858000"/>
              <a:gd name="connsiteX685" fmla="*/ 2110308 w 7934757"/>
              <a:gd name="connsiteY685" fmla="*/ 5000930 h 6858000"/>
              <a:gd name="connsiteX686" fmla="*/ 2194721 w 7934757"/>
              <a:gd name="connsiteY686" fmla="*/ 5085342 h 6858000"/>
              <a:gd name="connsiteX687" fmla="*/ 2110308 w 7934757"/>
              <a:gd name="connsiteY687" fmla="*/ 5169754 h 6858000"/>
              <a:gd name="connsiteX688" fmla="*/ 2025896 w 7934757"/>
              <a:gd name="connsiteY688" fmla="*/ 5085342 h 6858000"/>
              <a:gd name="connsiteX689" fmla="*/ 2110308 w 7934757"/>
              <a:gd name="connsiteY689" fmla="*/ 5000930 h 6858000"/>
              <a:gd name="connsiteX690" fmla="*/ 1772659 w 7934757"/>
              <a:gd name="connsiteY690" fmla="*/ 5000930 h 6858000"/>
              <a:gd name="connsiteX691" fmla="*/ 1857071 w 7934757"/>
              <a:gd name="connsiteY691" fmla="*/ 5085342 h 6858000"/>
              <a:gd name="connsiteX692" fmla="*/ 1772659 w 7934757"/>
              <a:gd name="connsiteY692" fmla="*/ 5169754 h 6858000"/>
              <a:gd name="connsiteX693" fmla="*/ 1688247 w 7934757"/>
              <a:gd name="connsiteY693" fmla="*/ 5085342 h 6858000"/>
              <a:gd name="connsiteX694" fmla="*/ 1772659 w 7934757"/>
              <a:gd name="connsiteY694" fmla="*/ 5000930 h 6858000"/>
              <a:gd name="connsiteX695" fmla="*/ 1435014 w 7934757"/>
              <a:gd name="connsiteY695" fmla="*/ 5000930 h 6858000"/>
              <a:gd name="connsiteX696" fmla="*/ 1519422 w 7934757"/>
              <a:gd name="connsiteY696" fmla="*/ 5085342 h 6858000"/>
              <a:gd name="connsiteX697" fmla="*/ 1435014 w 7934757"/>
              <a:gd name="connsiteY697" fmla="*/ 5169754 h 6858000"/>
              <a:gd name="connsiteX698" fmla="*/ 1350601 w 7934757"/>
              <a:gd name="connsiteY698" fmla="*/ 5085342 h 6858000"/>
              <a:gd name="connsiteX699" fmla="*/ 1435014 w 7934757"/>
              <a:gd name="connsiteY699" fmla="*/ 5000930 h 6858000"/>
              <a:gd name="connsiteX700" fmla="*/ 1097361 w 7934757"/>
              <a:gd name="connsiteY700" fmla="*/ 5000930 h 6858000"/>
              <a:gd name="connsiteX701" fmla="*/ 1181773 w 7934757"/>
              <a:gd name="connsiteY701" fmla="*/ 5085342 h 6858000"/>
              <a:gd name="connsiteX702" fmla="*/ 1097361 w 7934757"/>
              <a:gd name="connsiteY702" fmla="*/ 5169754 h 6858000"/>
              <a:gd name="connsiteX703" fmla="*/ 1012948 w 7934757"/>
              <a:gd name="connsiteY703" fmla="*/ 5085342 h 6858000"/>
              <a:gd name="connsiteX704" fmla="*/ 1097361 w 7934757"/>
              <a:gd name="connsiteY704" fmla="*/ 5000930 h 6858000"/>
              <a:gd name="connsiteX705" fmla="*/ 759711 w 7934757"/>
              <a:gd name="connsiteY705" fmla="*/ 5000930 h 6858000"/>
              <a:gd name="connsiteX706" fmla="*/ 844124 w 7934757"/>
              <a:gd name="connsiteY706" fmla="*/ 5085342 h 6858000"/>
              <a:gd name="connsiteX707" fmla="*/ 759711 w 7934757"/>
              <a:gd name="connsiteY707" fmla="*/ 5169754 h 6858000"/>
              <a:gd name="connsiteX708" fmla="*/ 675299 w 7934757"/>
              <a:gd name="connsiteY708" fmla="*/ 5085342 h 6858000"/>
              <a:gd name="connsiteX709" fmla="*/ 759711 w 7934757"/>
              <a:gd name="connsiteY709" fmla="*/ 5000930 h 6858000"/>
              <a:gd name="connsiteX710" fmla="*/ 422066 w 7934757"/>
              <a:gd name="connsiteY710" fmla="*/ 5000930 h 6858000"/>
              <a:gd name="connsiteX711" fmla="*/ 506480 w 7934757"/>
              <a:gd name="connsiteY711" fmla="*/ 5085342 h 6858000"/>
              <a:gd name="connsiteX712" fmla="*/ 422066 w 7934757"/>
              <a:gd name="connsiteY712" fmla="*/ 5169754 h 6858000"/>
              <a:gd name="connsiteX713" fmla="*/ 337653 w 7934757"/>
              <a:gd name="connsiteY713" fmla="*/ 5085342 h 6858000"/>
              <a:gd name="connsiteX714" fmla="*/ 422066 w 7934757"/>
              <a:gd name="connsiteY714" fmla="*/ 5000930 h 6858000"/>
              <a:gd name="connsiteX715" fmla="*/ 84412 w 7934757"/>
              <a:gd name="connsiteY715" fmla="*/ 5000930 h 6858000"/>
              <a:gd name="connsiteX716" fmla="*/ 168826 w 7934757"/>
              <a:gd name="connsiteY716" fmla="*/ 5085342 h 6858000"/>
              <a:gd name="connsiteX717" fmla="*/ 84412 w 7934757"/>
              <a:gd name="connsiteY717" fmla="*/ 5169754 h 6858000"/>
              <a:gd name="connsiteX718" fmla="*/ 0 w 7934757"/>
              <a:gd name="connsiteY718" fmla="*/ 5085342 h 6858000"/>
              <a:gd name="connsiteX719" fmla="*/ 84412 w 7934757"/>
              <a:gd name="connsiteY719" fmla="*/ 5000930 h 6858000"/>
              <a:gd name="connsiteX720" fmla="*/ 7850345 w 7934757"/>
              <a:gd name="connsiteY720" fmla="*/ 4663281 h 6858000"/>
              <a:gd name="connsiteX721" fmla="*/ 7934757 w 7934757"/>
              <a:gd name="connsiteY721" fmla="*/ 4747693 h 6858000"/>
              <a:gd name="connsiteX722" fmla="*/ 7850345 w 7934757"/>
              <a:gd name="connsiteY722" fmla="*/ 4832105 h 6858000"/>
              <a:gd name="connsiteX723" fmla="*/ 7765933 w 7934757"/>
              <a:gd name="connsiteY723" fmla="*/ 4747693 h 6858000"/>
              <a:gd name="connsiteX724" fmla="*/ 7850345 w 7934757"/>
              <a:gd name="connsiteY724" fmla="*/ 4663281 h 6858000"/>
              <a:gd name="connsiteX725" fmla="*/ 7512695 w 7934757"/>
              <a:gd name="connsiteY725" fmla="*/ 4663281 h 6858000"/>
              <a:gd name="connsiteX726" fmla="*/ 7597109 w 7934757"/>
              <a:gd name="connsiteY726" fmla="*/ 4747693 h 6858000"/>
              <a:gd name="connsiteX727" fmla="*/ 7512695 w 7934757"/>
              <a:gd name="connsiteY727" fmla="*/ 4832105 h 6858000"/>
              <a:gd name="connsiteX728" fmla="*/ 7428283 w 7934757"/>
              <a:gd name="connsiteY728" fmla="*/ 4747693 h 6858000"/>
              <a:gd name="connsiteX729" fmla="*/ 7512695 w 7934757"/>
              <a:gd name="connsiteY729" fmla="*/ 4663281 h 6858000"/>
              <a:gd name="connsiteX730" fmla="*/ 7175045 w 7934757"/>
              <a:gd name="connsiteY730" fmla="*/ 4663281 h 6858000"/>
              <a:gd name="connsiteX731" fmla="*/ 7259458 w 7934757"/>
              <a:gd name="connsiteY731" fmla="*/ 4747693 h 6858000"/>
              <a:gd name="connsiteX732" fmla="*/ 7175045 w 7934757"/>
              <a:gd name="connsiteY732" fmla="*/ 4832105 h 6858000"/>
              <a:gd name="connsiteX733" fmla="*/ 7090633 w 7934757"/>
              <a:gd name="connsiteY733" fmla="*/ 4747693 h 6858000"/>
              <a:gd name="connsiteX734" fmla="*/ 7175045 w 7934757"/>
              <a:gd name="connsiteY734" fmla="*/ 4663281 h 6858000"/>
              <a:gd name="connsiteX735" fmla="*/ 6837397 w 7934757"/>
              <a:gd name="connsiteY735" fmla="*/ 4663281 h 6858000"/>
              <a:gd name="connsiteX736" fmla="*/ 6921809 w 7934757"/>
              <a:gd name="connsiteY736" fmla="*/ 4747693 h 6858000"/>
              <a:gd name="connsiteX737" fmla="*/ 6837397 w 7934757"/>
              <a:gd name="connsiteY737" fmla="*/ 4832105 h 6858000"/>
              <a:gd name="connsiteX738" fmla="*/ 6752985 w 7934757"/>
              <a:gd name="connsiteY738" fmla="*/ 4747693 h 6858000"/>
              <a:gd name="connsiteX739" fmla="*/ 6837397 w 7934757"/>
              <a:gd name="connsiteY739" fmla="*/ 4663281 h 6858000"/>
              <a:gd name="connsiteX740" fmla="*/ 6499747 w 7934757"/>
              <a:gd name="connsiteY740" fmla="*/ 4663281 h 6858000"/>
              <a:gd name="connsiteX741" fmla="*/ 6584161 w 7934757"/>
              <a:gd name="connsiteY741" fmla="*/ 4747693 h 6858000"/>
              <a:gd name="connsiteX742" fmla="*/ 6499747 w 7934757"/>
              <a:gd name="connsiteY742" fmla="*/ 4832105 h 6858000"/>
              <a:gd name="connsiteX743" fmla="*/ 6415335 w 7934757"/>
              <a:gd name="connsiteY743" fmla="*/ 4747693 h 6858000"/>
              <a:gd name="connsiteX744" fmla="*/ 6499747 w 7934757"/>
              <a:gd name="connsiteY744" fmla="*/ 4663281 h 6858000"/>
              <a:gd name="connsiteX745" fmla="*/ 6162098 w 7934757"/>
              <a:gd name="connsiteY745" fmla="*/ 4663281 h 6858000"/>
              <a:gd name="connsiteX746" fmla="*/ 6246510 w 7934757"/>
              <a:gd name="connsiteY746" fmla="*/ 4747693 h 6858000"/>
              <a:gd name="connsiteX747" fmla="*/ 6162098 w 7934757"/>
              <a:gd name="connsiteY747" fmla="*/ 4832105 h 6858000"/>
              <a:gd name="connsiteX748" fmla="*/ 6077686 w 7934757"/>
              <a:gd name="connsiteY748" fmla="*/ 4747693 h 6858000"/>
              <a:gd name="connsiteX749" fmla="*/ 6162098 w 7934757"/>
              <a:gd name="connsiteY749" fmla="*/ 4663281 h 6858000"/>
              <a:gd name="connsiteX750" fmla="*/ 5824449 w 7934757"/>
              <a:gd name="connsiteY750" fmla="*/ 4663281 h 6858000"/>
              <a:gd name="connsiteX751" fmla="*/ 5908861 w 7934757"/>
              <a:gd name="connsiteY751" fmla="*/ 4747693 h 6858000"/>
              <a:gd name="connsiteX752" fmla="*/ 5824449 w 7934757"/>
              <a:gd name="connsiteY752" fmla="*/ 4832105 h 6858000"/>
              <a:gd name="connsiteX753" fmla="*/ 5740037 w 7934757"/>
              <a:gd name="connsiteY753" fmla="*/ 4747693 h 6858000"/>
              <a:gd name="connsiteX754" fmla="*/ 5824449 w 7934757"/>
              <a:gd name="connsiteY754" fmla="*/ 4663281 h 6858000"/>
              <a:gd name="connsiteX755" fmla="*/ 5486800 w 7934757"/>
              <a:gd name="connsiteY755" fmla="*/ 4663281 h 6858000"/>
              <a:gd name="connsiteX756" fmla="*/ 5571212 w 7934757"/>
              <a:gd name="connsiteY756" fmla="*/ 4747693 h 6858000"/>
              <a:gd name="connsiteX757" fmla="*/ 5486800 w 7934757"/>
              <a:gd name="connsiteY757" fmla="*/ 4832105 h 6858000"/>
              <a:gd name="connsiteX758" fmla="*/ 5402388 w 7934757"/>
              <a:gd name="connsiteY758" fmla="*/ 4747693 h 6858000"/>
              <a:gd name="connsiteX759" fmla="*/ 5486800 w 7934757"/>
              <a:gd name="connsiteY759" fmla="*/ 4663281 h 6858000"/>
              <a:gd name="connsiteX760" fmla="*/ 5149151 w 7934757"/>
              <a:gd name="connsiteY760" fmla="*/ 4663281 h 6858000"/>
              <a:gd name="connsiteX761" fmla="*/ 5233563 w 7934757"/>
              <a:gd name="connsiteY761" fmla="*/ 4747693 h 6858000"/>
              <a:gd name="connsiteX762" fmla="*/ 5149151 w 7934757"/>
              <a:gd name="connsiteY762" fmla="*/ 4832105 h 6858000"/>
              <a:gd name="connsiteX763" fmla="*/ 5064739 w 7934757"/>
              <a:gd name="connsiteY763" fmla="*/ 4747693 h 6858000"/>
              <a:gd name="connsiteX764" fmla="*/ 5149151 w 7934757"/>
              <a:gd name="connsiteY764" fmla="*/ 4663281 h 6858000"/>
              <a:gd name="connsiteX765" fmla="*/ 4811502 w 7934757"/>
              <a:gd name="connsiteY765" fmla="*/ 4663281 h 6858000"/>
              <a:gd name="connsiteX766" fmla="*/ 4895914 w 7934757"/>
              <a:gd name="connsiteY766" fmla="*/ 4747693 h 6858000"/>
              <a:gd name="connsiteX767" fmla="*/ 4811502 w 7934757"/>
              <a:gd name="connsiteY767" fmla="*/ 4832105 h 6858000"/>
              <a:gd name="connsiteX768" fmla="*/ 4727090 w 7934757"/>
              <a:gd name="connsiteY768" fmla="*/ 4747693 h 6858000"/>
              <a:gd name="connsiteX769" fmla="*/ 4811502 w 7934757"/>
              <a:gd name="connsiteY769" fmla="*/ 4663281 h 6858000"/>
              <a:gd name="connsiteX770" fmla="*/ 4473853 w 7934757"/>
              <a:gd name="connsiteY770" fmla="*/ 4663281 h 6858000"/>
              <a:gd name="connsiteX771" fmla="*/ 4558265 w 7934757"/>
              <a:gd name="connsiteY771" fmla="*/ 4747693 h 6858000"/>
              <a:gd name="connsiteX772" fmla="*/ 4473853 w 7934757"/>
              <a:gd name="connsiteY772" fmla="*/ 4832105 h 6858000"/>
              <a:gd name="connsiteX773" fmla="*/ 4389440 w 7934757"/>
              <a:gd name="connsiteY773" fmla="*/ 4747693 h 6858000"/>
              <a:gd name="connsiteX774" fmla="*/ 4473853 w 7934757"/>
              <a:gd name="connsiteY774" fmla="*/ 4663281 h 6858000"/>
              <a:gd name="connsiteX775" fmla="*/ 4136203 w 7934757"/>
              <a:gd name="connsiteY775" fmla="*/ 4663281 h 6858000"/>
              <a:gd name="connsiteX776" fmla="*/ 4220615 w 7934757"/>
              <a:gd name="connsiteY776" fmla="*/ 4747693 h 6858000"/>
              <a:gd name="connsiteX777" fmla="*/ 4136203 w 7934757"/>
              <a:gd name="connsiteY777" fmla="*/ 4832105 h 6858000"/>
              <a:gd name="connsiteX778" fmla="*/ 4051791 w 7934757"/>
              <a:gd name="connsiteY778" fmla="*/ 4747693 h 6858000"/>
              <a:gd name="connsiteX779" fmla="*/ 4136203 w 7934757"/>
              <a:gd name="connsiteY779" fmla="*/ 4663281 h 6858000"/>
              <a:gd name="connsiteX780" fmla="*/ 3798554 w 7934757"/>
              <a:gd name="connsiteY780" fmla="*/ 4663281 h 6858000"/>
              <a:gd name="connsiteX781" fmla="*/ 3882966 w 7934757"/>
              <a:gd name="connsiteY781" fmla="*/ 4747693 h 6858000"/>
              <a:gd name="connsiteX782" fmla="*/ 3798554 w 7934757"/>
              <a:gd name="connsiteY782" fmla="*/ 4832105 h 6858000"/>
              <a:gd name="connsiteX783" fmla="*/ 3714142 w 7934757"/>
              <a:gd name="connsiteY783" fmla="*/ 4747693 h 6858000"/>
              <a:gd name="connsiteX784" fmla="*/ 3798554 w 7934757"/>
              <a:gd name="connsiteY784" fmla="*/ 4663281 h 6858000"/>
              <a:gd name="connsiteX785" fmla="*/ 3460905 w 7934757"/>
              <a:gd name="connsiteY785" fmla="*/ 4663281 h 6858000"/>
              <a:gd name="connsiteX786" fmla="*/ 3545317 w 7934757"/>
              <a:gd name="connsiteY786" fmla="*/ 4747693 h 6858000"/>
              <a:gd name="connsiteX787" fmla="*/ 3460905 w 7934757"/>
              <a:gd name="connsiteY787" fmla="*/ 4832105 h 6858000"/>
              <a:gd name="connsiteX788" fmla="*/ 3376493 w 7934757"/>
              <a:gd name="connsiteY788" fmla="*/ 4747693 h 6858000"/>
              <a:gd name="connsiteX789" fmla="*/ 3460905 w 7934757"/>
              <a:gd name="connsiteY789" fmla="*/ 4663281 h 6858000"/>
              <a:gd name="connsiteX790" fmla="*/ 3123255 w 7934757"/>
              <a:gd name="connsiteY790" fmla="*/ 4663281 h 6858000"/>
              <a:gd name="connsiteX791" fmla="*/ 3207668 w 7934757"/>
              <a:gd name="connsiteY791" fmla="*/ 4747693 h 6858000"/>
              <a:gd name="connsiteX792" fmla="*/ 3123255 w 7934757"/>
              <a:gd name="connsiteY792" fmla="*/ 4832105 h 6858000"/>
              <a:gd name="connsiteX793" fmla="*/ 3038843 w 7934757"/>
              <a:gd name="connsiteY793" fmla="*/ 4747693 h 6858000"/>
              <a:gd name="connsiteX794" fmla="*/ 3123255 w 7934757"/>
              <a:gd name="connsiteY794" fmla="*/ 4663281 h 6858000"/>
              <a:gd name="connsiteX795" fmla="*/ 2785607 w 7934757"/>
              <a:gd name="connsiteY795" fmla="*/ 4663281 h 6858000"/>
              <a:gd name="connsiteX796" fmla="*/ 2870019 w 7934757"/>
              <a:gd name="connsiteY796" fmla="*/ 4747693 h 6858000"/>
              <a:gd name="connsiteX797" fmla="*/ 2785607 w 7934757"/>
              <a:gd name="connsiteY797" fmla="*/ 4832105 h 6858000"/>
              <a:gd name="connsiteX798" fmla="*/ 2701195 w 7934757"/>
              <a:gd name="connsiteY798" fmla="*/ 4747693 h 6858000"/>
              <a:gd name="connsiteX799" fmla="*/ 2785607 w 7934757"/>
              <a:gd name="connsiteY799" fmla="*/ 4663281 h 6858000"/>
              <a:gd name="connsiteX800" fmla="*/ 2447957 w 7934757"/>
              <a:gd name="connsiteY800" fmla="*/ 4663281 h 6858000"/>
              <a:gd name="connsiteX801" fmla="*/ 2532369 w 7934757"/>
              <a:gd name="connsiteY801" fmla="*/ 4747693 h 6858000"/>
              <a:gd name="connsiteX802" fmla="*/ 2447957 w 7934757"/>
              <a:gd name="connsiteY802" fmla="*/ 4832105 h 6858000"/>
              <a:gd name="connsiteX803" fmla="*/ 2363545 w 7934757"/>
              <a:gd name="connsiteY803" fmla="*/ 4747693 h 6858000"/>
              <a:gd name="connsiteX804" fmla="*/ 2447957 w 7934757"/>
              <a:gd name="connsiteY804" fmla="*/ 4663281 h 6858000"/>
              <a:gd name="connsiteX805" fmla="*/ 2110308 w 7934757"/>
              <a:gd name="connsiteY805" fmla="*/ 4663281 h 6858000"/>
              <a:gd name="connsiteX806" fmla="*/ 2194721 w 7934757"/>
              <a:gd name="connsiteY806" fmla="*/ 4747693 h 6858000"/>
              <a:gd name="connsiteX807" fmla="*/ 2110308 w 7934757"/>
              <a:gd name="connsiteY807" fmla="*/ 4832105 h 6858000"/>
              <a:gd name="connsiteX808" fmla="*/ 2025896 w 7934757"/>
              <a:gd name="connsiteY808" fmla="*/ 4747693 h 6858000"/>
              <a:gd name="connsiteX809" fmla="*/ 2110308 w 7934757"/>
              <a:gd name="connsiteY809" fmla="*/ 4663281 h 6858000"/>
              <a:gd name="connsiteX810" fmla="*/ 1772659 w 7934757"/>
              <a:gd name="connsiteY810" fmla="*/ 4663281 h 6858000"/>
              <a:gd name="connsiteX811" fmla="*/ 1857071 w 7934757"/>
              <a:gd name="connsiteY811" fmla="*/ 4747693 h 6858000"/>
              <a:gd name="connsiteX812" fmla="*/ 1772659 w 7934757"/>
              <a:gd name="connsiteY812" fmla="*/ 4832105 h 6858000"/>
              <a:gd name="connsiteX813" fmla="*/ 1688247 w 7934757"/>
              <a:gd name="connsiteY813" fmla="*/ 4747693 h 6858000"/>
              <a:gd name="connsiteX814" fmla="*/ 1772659 w 7934757"/>
              <a:gd name="connsiteY814" fmla="*/ 4663281 h 6858000"/>
              <a:gd name="connsiteX815" fmla="*/ 1435014 w 7934757"/>
              <a:gd name="connsiteY815" fmla="*/ 4663281 h 6858000"/>
              <a:gd name="connsiteX816" fmla="*/ 1519422 w 7934757"/>
              <a:gd name="connsiteY816" fmla="*/ 4747693 h 6858000"/>
              <a:gd name="connsiteX817" fmla="*/ 1435014 w 7934757"/>
              <a:gd name="connsiteY817" fmla="*/ 4832105 h 6858000"/>
              <a:gd name="connsiteX818" fmla="*/ 1350601 w 7934757"/>
              <a:gd name="connsiteY818" fmla="*/ 4747693 h 6858000"/>
              <a:gd name="connsiteX819" fmla="*/ 1435014 w 7934757"/>
              <a:gd name="connsiteY819" fmla="*/ 4663281 h 6858000"/>
              <a:gd name="connsiteX820" fmla="*/ 1097361 w 7934757"/>
              <a:gd name="connsiteY820" fmla="*/ 4663281 h 6858000"/>
              <a:gd name="connsiteX821" fmla="*/ 1181773 w 7934757"/>
              <a:gd name="connsiteY821" fmla="*/ 4747693 h 6858000"/>
              <a:gd name="connsiteX822" fmla="*/ 1097361 w 7934757"/>
              <a:gd name="connsiteY822" fmla="*/ 4832105 h 6858000"/>
              <a:gd name="connsiteX823" fmla="*/ 1012948 w 7934757"/>
              <a:gd name="connsiteY823" fmla="*/ 4747693 h 6858000"/>
              <a:gd name="connsiteX824" fmla="*/ 1097361 w 7934757"/>
              <a:gd name="connsiteY824" fmla="*/ 4663281 h 6858000"/>
              <a:gd name="connsiteX825" fmla="*/ 759711 w 7934757"/>
              <a:gd name="connsiteY825" fmla="*/ 4663281 h 6858000"/>
              <a:gd name="connsiteX826" fmla="*/ 844124 w 7934757"/>
              <a:gd name="connsiteY826" fmla="*/ 4747693 h 6858000"/>
              <a:gd name="connsiteX827" fmla="*/ 759711 w 7934757"/>
              <a:gd name="connsiteY827" fmla="*/ 4832105 h 6858000"/>
              <a:gd name="connsiteX828" fmla="*/ 675299 w 7934757"/>
              <a:gd name="connsiteY828" fmla="*/ 4747693 h 6858000"/>
              <a:gd name="connsiteX829" fmla="*/ 759711 w 7934757"/>
              <a:gd name="connsiteY829" fmla="*/ 4663281 h 6858000"/>
              <a:gd name="connsiteX830" fmla="*/ 422066 w 7934757"/>
              <a:gd name="connsiteY830" fmla="*/ 4663281 h 6858000"/>
              <a:gd name="connsiteX831" fmla="*/ 506480 w 7934757"/>
              <a:gd name="connsiteY831" fmla="*/ 4747693 h 6858000"/>
              <a:gd name="connsiteX832" fmla="*/ 422066 w 7934757"/>
              <a:gd name="connsiteY832" fmla="*/ 4832105 h 6858000"/>
              <a:gd name="connsiteX833" fmla="*/ 337653 w 7934757"/>
              <a:gd name="connsiteY833" fmla="*/ 4747693 h 6858000"/>
              <a:gd name="connsiteX834" fmla="*/ 422066 w 7934757"/>
              <a:gd name="connsiteY834" fmla="*/ 4663281 h 6858000"/>
              <a:gd name="connsiteX835" fmla="*/ 84412 w 7934757"/>
              <a:gd name="connsiteY835" fmla="*/ 4663281 h 6858000"/>
              <a:gd name="connsiteX836" fmla="*/ 168826 w 7934757"/>
              <a:gd name="connsiteY836" fmla="*/ 4747693 h 6858000"/>
              <a:gd name="connsiteX837" fmla="*/ 84412 w 7934757"/>
              <a:gd name="connsiteY837" fmla="*/ 4832105 h 6858000"/>
              <a:gd name="connsiteX838" fmla="*/ 0 w 7934757"/>
              <a:gd name="connsiteY838" fmla="*/ 4747693 h 6858000"/>
              <a:gd name="connsiteX839" fmla="*/ 84412 w 7934757"/>
              <a:gd name="connsiteY839" fmla="*/ 4663281 h 6858000"/>
              <a:gd name="connsiteX840" fmla="*/ 7850345 w 7934757"/>
              <a:gd name="connsiteY840" fmla="*/ 4325631 h 6858000"/>
              <a:gd name="connsiteX841" fmla="*/ 7934757 w 7934757"/>
              <a:gd name="connsiteY841" fmla="*/ 4410043 h 6858000"/>
              <a:gd name="connsiteX842" fmla="*/ 7850345 w 7934757"/>
              <a:gd name="connsiteY842" fmla="*/ 4494455 h 6858000"/>
              <a:gd name="connsiteX843" fmla="*/ 7765933 w 7934757"/>
              <a:gd name="connsiteY843" fmla="*/ 4410043 h 6858000"/>
              <a:gd name="connsiteX844" fmla="*/ 7850345 w 7934757"/>
              <a:gd name="connsiteY844" fmla="*/ 4325631 h 6858000"/>
              <a:gd name="connsiteX845" fmla="*/ 7512695 w 7934757"/>
              <a:gd name="connsiteY845" fmla="*/ 4325631 h 6858000"/>
              <a:gd name="connsiteX846" fmla="*/ 7597109 w 7934757"/>
              <a:gd name="connsiteY846" fmla="*/ 4410043 h 6858000"/>
              <a:gd name="connsiteX847" fmla="*/ 7512695 w 7934757"/>
              <a:gd name="connsiteY847" fmla="*/ 4494455 h 6858000"/>
              <a:gd name="connsiteX848" fmla="*/ 7428283 w 7934757"/>
              <a:gd name="connsiteY848" fmla="*/ 4410043 h 6858000"/>
              <a:gd name="connsiteX849" fmla="*/ 7512695 w 7934757"/>
              <a:gd name="connsiteY849" fmla="*/ 4325631 h 6858000"/>
              <a:gd name="connsiteX850" fmla="*/ 7175045 w 7934757"/>
              <a:gd name="connsiteY850" fmla="*/ 4325631 h 6858000"/>
              <a:gd name="connsiteX851" fmla="*/ 7259458 w 7934757"/>
              <a:gd name="connsiteY851" fmla="*/ 4410043 h 6858000"/>
              <a:gd name="connsiteX852" fmla="*/ 7175045 w 7934757"/>
              <a:gd name="connsiteY852" fmla="*/ 4494455 h 6858000"/>
              <a:gd name="connsiteX853" fmla="*/ 7090633 w 7934757"/>
              <a:gd name="connsiteY853" fmla="*/ 4410043 h 6858000"/>
              <a:gd name="connsiteX854" fmla="*/ 7175045 w 7934757"/>
              <a:gd name="connsiteY854" fmla="*/ 4325631 h 6858000"/>
              <a:gd name="connsiteX855" fmla="*/ 6837397 w 7934757"/>
              <a:gd name="connsiteY855" fmla="*/ 4325631 h 6858000"/>
              <a:gd name="connsiteX856" fmla="*/ 6921809 w 7934757"/>
              <a:gd name="connsiteY856" fmla="*/ 4410043 h 6858000"/>
              <a:gd name="connsiteX857" fmla="*/ 6837397 w 7934757"/>
              <a:gd name="connsiteY857" fmla="*/ 4494455 h 6858000"/>
              <a:gd name="connsiteX858" fmla="*/ 6752985 w 7934757"/>
              <a:gd name="connsiteY858" fmla="*/ 4410043 h 6858000"/>
              <a:gd name="connsiteX859" fmla="*/ 6837397 w 7934757"/>
              <a:gd name="connsiteY859" fmla="*/ 4325631 h 6858000"/>
              <a:gd name="connsiteX860" fmla="*/ 6499747 w 7934757"/>
              <a:gd name="connsiteY860" fmla="*/ 4325631 h 6858000"/>
              <a:gd name="connsiteX861" fmla="*/ 6584161 w 7934757"/>
              <a:gd name="connsiteY861" fmla="*/ 4410043 h 6858000"/>
              <a:gd name="connsiteX862" fmla="*/ 6499747 w 7934757"/>
              <a:gd name="connsiteY862" fmla="*/ 4494455 h 6858000"/>
              <a:gd name="connsiteX863" fmla="*/ 6415335 w 7934757"/>
              <a:gd name="connsiteY863" fmla="*/ 4410043 h 6858000"/>
              <a:gd name="connsiteX864" fmla="*/ 6499747 w 7934757"/>
              <a:gd name="connsiteY864" fmla="*/ 4325631 h 6858000"/>
              <a:gd name="connsiteX865" fmla="*/ 6162098 w 7934757"/>
              <a:gd name="connsiteY865" fmla="*/ 4325631 h 6858000"/>
              <a:gd name="connsiteX866" fmla="*/ 6246510 w 7934757"/>
              <a:gd name="connsiteY866" fmla="*/ 4410043 h 6858000"/>
              <a:gd name="connsiteX867" fmla="*/ 6162098 w 7934757"/>
              <a:gd name="connsiteY867" fmla="*/ 4494455 h 6858000"/>
              <a:gd name="connsiteX868" fmla="*/ 6077686 w 7934757"/>
              <a:gd name="connsiteY868" fmla="*/ 4410043 h 6858000"/>
              <a:gd name="connsiteX869" fmla="*/ 6162098 w 7934757"/>
              <a:gd name="connsiteY869" fmla="*/ 4325631 h 6858000"/>
              <a:gd name="connsiteX870" fmla="*/ 5824449 w 7934757"/>
              <a:gd name="connsiteY870" fmla="*/ 4325631 h 6858000"/>
              <a:gd name="connsiteX871" fmla="*/ 5908861 w 7934757"/>
              <a:gd name="connsiteY871" fmla="*/ 4410043 h 6858000"/>
              <a:gd name="connsiteX872" fmla="*/ 5824449 w 7934757"/>
              <a:gd name="connsiteY872" fmla="*/ 4494455 h 6858000"/>
              <a:gd name="connsiteX873" fmla="*/ 5740037 w 7934757"/>
              <a:gd name="connsiteY873" fmla="*/ 4410043 h 6858000"/>
              <a:gd name="connsiteX874" fmla="*/ 5824449 w 7934757"/>
              <a:gd name="connsiteY874" fmla="*/ 4325631 h 6858000"/>
              <a:gd name="connsiteX875" fmla="*/ 5486800 w 7934757"/>
              <a:gd name="connsiteY875" fmla="*/ 4325631 h 6858000"/>
              <a:gd name="connsiteX876" fmla="*/ 5571212 w 7934757"/>
              <a:gd name="connsiteY876" fmla="*/ 4410043 h 6858000"/>
              <a:gd name="connsiteX877" fmla="*/ 5486800 w 7934757"/>
              <a:gd name="connsiteY877" fmla="*/ 4494455 h 6858000"/>
              <a:gd name="connsiteX878" fmla="*/ 5402388 w 7934757"/>
              <a:gd name="connsiteY878" fmla="*/ 4410043 h 6858000"/>
              <a:gd name="connsiteX879" fmla="*/ 5486800 w 7934757"/>
              <a:gd name="connsiteY879" fmla="*/ 4325631 h 6858000"/>
              <a:gd name="connsiteX880" fmla="*/ 5149151 w 7934757"/>
              <a:gd name="connsiteY880" fmla="*/ 4325631 h 6858000"/>
              <a:gd name="connsiteX881" fmla="*/ 5233563 w 7934757"/>
              <a:gd name="connsiteY881" fmla="*/ 4410043 h 6858000"/>
              <a:gd name="connsiteX882" fmla="*/ 5149151 w 7934757"/>
              <a:gd name="connsiteY882" fmla="*/ 4494455 h 6858000"/>
              <a:gd name="connsiteX883" fmla="*/ 5064739 w 7934757"/>
              <a:gd name="connsiteY883" fmla="*/ 4410043 h 6858000"/>
              <a:gd name="connsiteX884" fmla="*/ 5149151 w 7934757"/>
              <a:gd name="connsiteY884" fmla="*/ 4325631 h 6858000"/>
              <a:gd name="connsiteX885" fmla="*/ 4811502 w 7934757"/>
              <a:gd name="connsiteY885" fmla="*/ 4325631 h 6858000"/>
              <a:gd name="connsiteX886" fmla="*/ 4895914 w 7934757"/>
              <a:gd name="connsiteY886" fmla="*/ 4410043 h 6858000"/>
              <a:gd name="connsiteX887" fmla="*/ 4811502 w 7934757"/>
              <a:gd name="connsiteY887" fmla="*/ 4494455 h 6858000"/>
              <a:gd name="connsiteX888" fmla="*/ 4727090 w 7934757"/>
              <a:gd name="connsiteY888" fmla="*/ 4410043 h 6858000"/>
              <a:gd name="connsiteX889" fmla="*/ 4811502 w 7934757"/>
              <a:gd name="connsiteY889" fmla="*/ 4325631 h 6858000"/>
              <a:gd name="connsiteX890" fmla="*/ 4473853 w 7934757"/>
              <a:gd name="connsiteY890" fmla="*/ 4325631 h 6858000"/>
              <a:gd name="connsiteX891" fmla="*/ 4558265 w 7934757"/>
              <a:gd name="connsiteY891" fmla="*/ 4410043 h 6858000"/>
              <a:gd name="connsiteX892" fmla="*/ 4473853 w 7934757"/>
              <a:gd name="connsiteY892" fmla="*/ 4494455 h 6858000"/>
              <a:gd name="connsiteX893" fmla="*/ 4389440 w 7934757"/>
              <a:gd name="connsiteY893" fmla="*/ 4410043 h 6858000"/>
              <a:gd name="connsiteX894" fmla="*/ 4473853 w 7934757"/>
              <a:gd name="connsiteY894" fmla="*/ 4325631 h 6858000"/>
              <a:gd name="connsiteX895" fmla="*/ 4136203 w 7934757"/>
              <a:gd name="connsiteY895" fmla="*/ 4325631 h 6858000"/>
              <a:gd name="connsiteX896" fmla="*/ 4220615 w 7934757"/>
              <a:gd name="connsiteY896" fmla="*/ 4410043 h 6858000"/>
              <a:gd name="connsiteX897" fmla="*/ 4136203 w 7934757"/>
              <a:gd name="connsiteY897" fmla="*/ 4494455 h 6858000"/>
              <a:gd name="connsiteX898" fmla="*/ 4051791 w 7934757"/>
              <a:gd name="connsiteY898" fmla="*/ 4410043 h 6858000"/>
              <a:gd name="connsiteX899" fmla="*/ 4136203 w 7934757"/>
              <a:gd name="connsiteY899" fmla="*/ 4325631 h 6858000"/>
              <a:gd name="connsiteX900" fmla="*/ 3798554 w 7934757"/>
              <a:gd name="connsiteY900" fmla="*/ 4325631 h 6858000"/>
              <a:gd name="connsiteX901" fmla="*/ 3882966 w 7934757"/>
              <a:gd name="connsiteY901" fmla="*/ 4410043 h 6858000"/>
              <a:gd name="connsiteX902" fmla="*/ 3798554 w 7934757"/>
              <a:gd name="connsiteY902" fmla="*/ 4494455 h 6858000"/>
              <a:gd name="connsiteX903" fmla="*/ 3714142 w 7934757"/>
              <a:gd name="connsiteY903" fmla="*/ 4410043 h 6858000"/>
              <a:gd name="connsiteX904" fmla="*/ 3798554 w 7934757"/>
              <a:gd name="connsiteY904" fmla="*/ 4325631 h 6858000"/>
              <a:gd name="connsiteX905" fmla="*/ 3460905 w 7934757"/>
              <a:gd name="connsiteY905" fmla="*/ 4325631 h 6858000"/>
              <a:gd name="connsiteX906" fmla="*/ 3545317 w 7934757"/>
              <a:gd name="connsiteY906" fmla="*/ 4410043 h 6858000"/>
              <a:gd name="connsiteX907" fmla="*/ 3460905 w 7934757"/>
              <a:gd name="connsiteY907" fmla="*/ 4494455 h 6858000"/>
              <a:gd name="connsiteX908" fmla="*/ 3376493 w 7934757"/>
              <a:gd name="connsiteY908" fmla="*/ 4410043 h 6858000"/>
              <a:gd name="connsiteX909" fmla="*/ 3460905 w 7934757"/>
              <a:gd name="connsiteY909" fmla="*/ 4325631 h 6858000"/>
              <a:gd name="connsiteX910" fmla="*/ 3123255 w 7934757"/>
              <a:gd name="connsiteY910" fmla="*/ 4325631 h 6858000"/>
              <a:gd name="connsiteX911" fmla="*/ 3207668 w 7934757"/>
              <a:gd name="connsiteY911" fmla="*/ 4410043 h 6858000"/>
              <a:gd name="connsiteX912" fmla="*/ 3123255 w 7934757"/>
              <a:gd name="connsiteY912" fmla="*/ 4494455 h 6858000"/>
              <a:gd name="connsiteX913" fmla="*/ 3038843 w 7934757"/>
              <a:gd name="connsiteY913" fmla="*/ 4410043 h 6858000"/>
              <a:gd name="connsiteX914" fmla="*/ 3123255 w 7934757"/>
              <a:gd name="connsiteY914" fmla="*/ 4325631 h 6858000"/>
              <a:gd name="connsiteX915" fmla="*/ 2785607 w 7934757"/>
              <a:gd name="connsiteY915" fmla="*/ 4325631 h 6858000"/>
              <a:gd name="connsiteX916" fmla="*/ 2870019 w 7934757"/>
              <a:gd name="connsiteY916" fmla="*/ 4410043 h 6858000"/>
              <a:gd name="connsiteX917" fmla="*/ 2785607 w 7934757"/>
              <a:gd name="connsiteY917" fmla="*/ 4494455 h 6858000"/>
              <a:gd name="connsiteX918" fmla="*/ 2701195 w 7934757"/>
              <a:gd name="connsiteY918" fmla="*/ 4410043 h 6858000"/>
              <a:gd name="connsiteX919" fmla="*/ 2785607 w 7934757"/>
              <a:gd name="connsiteY919" fmla="*/ 4325631 h 6858000"/>
              <a:gd name="connsiteX920" fmla="*/ 2447957 w 7934757"/>
              <a:gd name="connsiteY920" fmla="*/ 4325631 h 6858000"/>
              <a:gd name="connsiteX921" fmla="*/ 2532369 w 7934757"/>
              <a:gd name="connsiteY921" fmla="*/ 4410043 h 6858000"/>
              <a:gd name="connsiteX922" fmla="*/ 2447957 w 7934757"/>
              <a:gd name="connsiteY922" fmla="*/ 4494455 h 6858000"/>
              <a:gd name="connsiteX923" fmla="*/ 2363545 w 7934757"/>
              <a:gd name="connsiteY923" fmla="*/ 4410043 h 6858000"/>
              <a:gd name="connsiteX924" fmla="*/ 2447957 w 7934757"/>
              <a:gd name="connsiteY924" fmla="*/ 4325631 h 6858000"/>
              <a:gd name="connsiteX925" fmla="*/ 2110308 w 7934757"/>
              <a:gd name="connsiteY925" fmla="*/ 4325631 h 6858000"/>
              <a:gd name="connsiteX926" fmla="*/ 2194721 w 7934757"/>
              <a:gd name="connsiteY926" fmla="*/ 4410043 h 6858000"/>
              <a:gd name="connsiteX927" fmla="*/ 2110308 w 7934757"/>
              <a:gd name="connsiteY927" fmla="*/ 4494455 h 6858000"/>
              <a:gd name="connsiteX928" fmla="*/ 2025896 w 7934757"/>
              <a:gd name="connsiteY928" fmla="*/ 4410043 h 6858000"/>
              <a:gd name="connsiteX929" fmla="*/ 2110308 w 7934757"/>
              <a:gd name="connsiteY929" fmla="*/ 4325631 h 6858000"/>
              <a:gd name="connsiteX930" fmla="*/ 1772659 w 7934757"/>
              <a:gd name="connsiteY930" fmla="*/ 4325631 h 6858000"/>
              <a:gd name="connsiteX931" fmla="*/ 1857071 w 7934757"/>
              <a:gd name="connsiteY931" fmla="*/ 4410043 h 6858000"/>
              <a:gd name="connsiteX932" fmla="*/ 1772659 w 7934757"/>
              <a:gd name="connsiteY932" fmla="*/ 4494455 h 6858000"/>
              <a:gd name="connsiteX933" fmla="*/ 1688247 w 7934757"/>
              <a:gd name="connsiteY933" fmla="*/ 4410043 h 6858000"/>
              <a:gd name="connsiteX934" fmla="*/ 1772659 w 7934757"/>
              <a:gd name="connsiteY934" fmla="*/ 4325631 h 6858000"/>
              <a:gd name="connsiteX935" fmla="*/ 1435014 w 7934757"/>
              <a:gd name="connsiteY935" fmla="*/ 4325631 h 6858000"/>
              <a:gd name="connsiteX936" fmla="*/ 1519422 w 7934757"/>
              <a:gd name="connsiteY936" fmla="*/ 4410043 h 6858000"/>
              <a:gd name="connsiteX937" fmla="*/ 1435014 w 7934757"/>
              <a:gd name="connsiteY937" fmla="*/ 4494455 h 6858000"/>
              <a:gd name="connsiteX938" fmla="*/ 1350601 w 7934757"/>
              <a:gd name="connsiteY938" fmla="*/ 4410043 h 6858000"/>
              <a:gd name="connsiteX939" fmla="*/ 1435014 w 7934757"/>
              <a:gd name="connsiteY939" fmla="*/ 4325631 h 6858000"/>
              <a:gd name="connsiteX940" fmla="*/ 1097361 w 7934757"/>
              <a:gd name="connsiteY940" fmla="*/ 4325631 h 6858000"/>
              <a:gd name="connsiteX941" fmla="*/ 1181773 w 7934757"/>
              <a:gd name="connsiteY941" fmla="*/ 4410043 h 6858000"/>
              <a:gd name="connsiteX942" fmla="*/ 1097361 w 7934757"/>
              <a:gd name="connsiteY942" fmla="*/ 4494455 h 6858000"/>
              <a:gd name="connsiteX943" fmla="*/ 1012948 w 7934757"/>
              <a:gd name="connsiteY943" fmla="*/ 4410043 h 6858000"/>
              <a:gd name="connsiteX944" fmla="*/ 1097361 w 7934757"/>
              <a:gd name="connsiteY944" fmla="*/ 4325631 h 6858000"/>
              <a:gd name="connsiteX945" fmla="*/ 759711 w 7934757"/>
              <a:gd name="connsiteY945" fmla="*/ 4325631 h 6858000"/>
              <a:gd name="connsiteX946" fmla="*/ 844124 w 7934757"/>
              <a:gd name="connsiteY946" fmla="*/ 4410043 h 6858000"/>
              <a:gd name="connsiteX947" fmla="*/ 759711 w 7934757"/>
              <a:gd name="connsiteY947" fmla="*/ 4494455 h 6858000"/>
              <a:gd name="connsiteX948" fmla="*/ 675299 w 7934757"/>
              <a:gd name="connsiteY948" fmla="*/ 4410043 h 6858000"/>
              <a:gd name="connsiteX949" fmla="*/ 759711 w 7934757"/>
              <a:gd name="connsiteY949" fmla="*/ 4325631 h 6858000"/>
              <a:gd name="connsiteX950" fmla="*/ 422066 w 7934757"/>
              <a:gd name="connsiteY950" fmla="*/ 4325631 h 6858000"/>
              <a:gd name="connsiteX951" fmla="*/ 506480 w 7934757"/>
              <a:gd name="connsiteY951" fmla="*/ 4410043 h 6858000"/>
              <a:gd name="connsiteX952" fmla="*/ 422066 w 7934757"/>
              <a:gd name="connsiteY952" fmla="*/ 4494455 h 6858000"/>
              <a:gd name="connsiteX953" fmla="*/ 337653 w 7934757"/>
              <a:gd name="connsiteY953" fmla="*/ 4410043 h 6858000"/>
              <a:gd name="connsiteX954" fmla="*/ 422066 w 7934757"/>
              <a:gd name="connsiteY954" fmla="*/ 4325631 h 6858000"/>
              <a:gd name="connsiteX955" fmla="*/ 84412 w 7934757"/>
              <a:gd name="connsiteY955" fmla="*/ 4325631 h 6858000"/>
              <a:gd name="connsiteX956" fmla="*/ 168826 w 7934757"/>
              <a:gd name="connsiteY956" fmla="*/ 4410043 h 6858000"/>
              <a:gd name="connsiteX957" fmla="*/ 84412 w 7934757"/>
              <a:gd name="connsiteY957" fmla="*/ 4494455 h 6858000"/>
              <a:gd name="connsiteX958" fmla="*/ 0 w 7934757"/>
              <a:gd name="connsiteY958" fmla="*/ 4410043 h 6858000"/>
              <a:gd name="connsiteX959" fmla="*/ 84412 w 7934757"/>
              <a:gd name="connsiteY959" fmla="*/ 4325631 h 6858000"/>
              <a:gd name="connsiteX960" fmla="*/ 7850345 w 7934757"/>
              <a:gd name="connsiteY960" fmla="*/ 3987981 h 6858000"/>
              <a:gd name="connsiteX961" fmla="*/ 7934757 w 7934757"/>
              <a:gd name="connsiteY961" fmla="*/ 4072395 h 6858000"/>
              <a:gd name="connsiteX962" fmla="*/ 7850345 w 7934757"/>
              <a:gd name="connsiteY962" fmla="*/ 4156807 h 6858000"/>
              <a:gd name="connsiteX963" fmla="*/ 7765933 w 7934757"/>
              <a:gd name="connsiteY963" fmla="*/ 4072395 h 6858000"/>
              <a:gd name="connsiteX964" fmla="*/ 7850345 w 7934757"/>
              <a:gd name="connsiteY964" fmla="*/ 3987981 h 6858000"/>
              <a:gd name="connsiteX965" fmla="*/ 7512695 w 7934757"/>
              <a:gd name="connsiteY965" fmla="*/ 3987981 h 6858000"/>
              <a:gd name="connsiteX966" fmla="*/ 7597109 w 7934757"/>
              <a:gd name="connsiteY966" fmla="*/ 4072395 h 6858000"/>
              <a:gd name="connsiteX967" fmla="*/ 7512695 w 7934757"/>
              <a:gd name="connsiteY967" fmla="*/ 4156807 h 6858000"/>
              <a:gd name="connsiteX968" fmla="*/ 7428283 w 7934757"/>
              <a:gd name="connsiteY968" fmla="*/ 4072395 h 6858000"/>
              <a:gd name="connsiteX969" fmla="*/ 7512695 w 7934757"/>
              <a:gd name="connsiteY969" fmla="*/ 3987981 h 6858000"/>
              <a:gd name="connsiteX970" fmla="*/ 7175045 w 7934757"/>
              <a:gd name="connsiteY970" fmla="*/ 3987981 h 6858000"/>
              <a:gd name="connsiteX971" fmla="*/ 7259458 w 7934757"/>
              <a:gd name="connsiteY971" fmla="*/ 4072395 h 6858000"/>
              <a:gd name="connsiteX972" fmla="*/ 7175045 w 7934757"/>
              <a:gd name="connsiteY972" fmla="*/ 4156807 h 6858000"/>
              <a:gd name="connsiteX973" fmla="*/ 7090633 w 7934757"/>
              <a:gd name="connsiteY973" fmla="*/ 4072395 h 6858000"/>
              <a:gd name="connsiteX974" fmla="*/ 7175045 w 7934757"/>
              <a:gd name="connsiteY974" fmla="*/ 3987981 h 6858000"/>
              <a:gd name="connsiteX975" fmla="*/ 6837397 w 7934757"/>
              <a:gd name="connsiteY975" fmla="*/ 3987981 h 6858000"/>
              <a:gd name="connsiteX976" fmla="*/ 6921809 w 7934757"/>
              <a:gd name="connsiteY976" fmla="*/ 4072395 h 6858000"/>
              <a:gd name="connsiteX977" fmla="*/ 6837397 w 7934757"/>
              <a:gd name="connsiteY977" fmla="*/ 4156807 h 6858000"/>
              <a:gd name="connsiteX978" fmla="*/ 6752985 w 7934757"/>
              <a:gd name="connsiteY978" fmla="*/ 4072395 h 6858000"/>
              <a:gd name="connsiteX979" fmla="*/ 6837397 w 7934757"/>
              <a:gd name="connsiteY979" fmla="*/ 3987981 h 6858000"/>
              <a:gd name="connsiteX980" fmla="*/ 6499747 w 7934757"/>
              <a:gd name="connsiteY980" fmla="*/ 3987981 h 6858000"/>
              <a:gd name="connsiteX981" fmla="*/ 6584161 w 7934757"/>
              <a:gd name="connsiteY981" fmla="*/ 4072395 h 6858000"/>
              <a:gd name="connsiteX982" fmla="*/ 6499747 w 7934757"/>
              <a:gd name="connsiteY982" fmla="*/ 4156807 h 6858000"/>
              <a:gd name="connsiteX983" fmla="*/ 6415335 w 7934757"/>
              <a:gd name="connsiteY983" fmla="*/ 4072395 h 6858000"/>
              <a:gd name="connsiteX984" fmla="*/ 6499747 w 7934757"/>
              <a:gd name="connsiteY984" fmla="*/ 3987981 h 6858000"/>
              <a:gd name="connsiteX985" fmla="*/ 6162098 w 7934757"/>
              <a:gd name="connsiteY985" fmla="*/ 3987981 h 6858000"/>
              <a:gd name="connsiteX986" fmla="*/ 6246510 w 7934757"/>
              <a:gd name="connsiteY986" fmla="*/ 4072395 h 6858000"/>
              <a:gd name="connsiteX987" fmla="*/ 6162098 w 7934757"/>
              <a:gd name="connsiteY987" fmla="*/ 4156807 h 6858000"/>
              <a:gd name="connsiteX988" fmla="*/ 6077686 w 7934757"/>
              <a:gd name="connsiteY988" fmla="*/ 4072395 h 6858000"/>
              <a:gd name="connsiteX989" fmla="*/ 6162098 w 7934757"/>
              <a:gd name="connsiteY989" fmla="*/ 3987981 h 6858000"/>
              <a:gd name="connsiteX990" fmla="*/ 5824449 w 7934757"/>
              <a:gd name="connsiteY990" fmla="*/ 3987981 h 6858000"/>
              <a:gd name="connsiteX991" fmla="*/ 5908861 w 7934757"/>
              <a:gd name="connsiteY991" fmla="*/ 4072395 h 6858000"/>
              <a:gd name="connsiteX992" fmla="*/ 5824449 w 7934757"/>
              <a:gd name="connsiteY992" fmla="*/ 4156807 h 6858000"/>
              <a:gd name="connsiteX993" fmla="*/ 5740037 w 7934757"/>
              <a:gd name="connsiteY993" fmla="*/ 4072395 h 6858000"/>
              <a:gd name="connsiteX994" fmla="*/ 5824449 w 7934757"/>
              <a:gd name="connsiteY994" fmla="*/ 3987981 h 6858000"/>
              <a:gd name="connsiteX995" fmla="*/ 5486800 w 7934757"/>
              <a:gd name="connsiteY995" fmla="*/ 3987981 h 6858000"/>
              <a:gd name="connsiteX996" fmla="*/ 5571212 w 7934757"/>
              <a:gd name="connsiteY996" fmla="*/ 4072395 h 6858000"/>
              <a:gd name="connsiteX997" fmla="*/ 5486800 w 7934757"/>
              <a:gd name="connsiteY997" fmla="*/ 4156807 h 6858000"/>
              <a:gd name="connsiteX998" fmla="*/ 5402388 w 7934757"/>
              <a:gd name="connsiteY998" fmla="*/ 4072395 h 6858000"/>
              <a:gd name="connsiteX999" fmla="*/ 5486800 w 7934757"/>
              <a:gd name="connsiteY999" fmla="*/ 3987981 h 6858000"/>
              <a:gd name="connsiteX1000" fmla="*/ 5149151 w 7934757"/>
              <a:gd name="connsiteY1000" fmla="*/ 3987981 h 6858000"/>
              <a:gd name="connsiteX1001" fmla="*/ 5233563 w 7934757"/>
              <a:gd name="connsiteY1001" fmla="*/ 4072395 h 6858000"/>
              <a:gd name="connsiteX1002" fmla="*/ 5149151 w 7934757"/>
              <a:gd name="connsiteY1002" fmla="*/ 4156807 h 6858000"/>
              <a:gd name="connsiteX1003" fmla="*/ 5064739 w 7934757"/>
              <a:gd name="connsiteY1003" fmla="*/ 4072395 h 6858000"/>
              <a:gd name="connsiteX1004" fmla="*/ 5149151 w 7934757"/>
              <a:gd name="connsiteY1004" fmla="*/ 3987981 h 6858000"/>
              <a:gd name="connsiteX1005" fmla="*/ 4811502 w 7934757"/>
              <a:gd name="connsiteY1005" fmla="*/ 3987981 h 6858000"/>
              <a:gd name="connsiteX1006" fmla="*/ 4895914 w 7934757"/>
              <a:gd name="connsiteY1006" fmla="*/ 4072395 h 6858000"/>
              <a:gd name="connsiteX1007" fmla="*/ 4811502 w 7934757"/>
              <a:gd name="connsiteY1007" fmla="*/ 4156807 h 6858000"/>
              <a:gd name="connsiteX1008" fmla="*/ 4727090 w 7934757"/>
              <a:gd name="connsiteY1008" fmla="*/ 4072395 h 6858000"/>
              <a:gd name="connsiteX1009" fmla="*/ 4811502 w 7934757"/>
              <a:gd name="connsiteY1009" fmla="*/ 3987981 h 6858000"/>
              <a:gd name="connsiteX1010" fmla="*/ 4473853 w 7934757"/>
              <a:gd name="connsiteY1010" fmla="*/ 3987981 h 6858000"/>
              <a:gd name="connsiteX1011" fmla="*/ 4558265 w 7934757"/>
              <a:gd name="connsiteY1011" fmla="*/ 4072395 h 6858000"/>
              <a:gd name="connsiteX1012" fmla="*/ 4473853 w 7934757"/>
              <a:gd name="connsiteY1012" fmla="*/ 4156807 h 6858000"/>
              <a:gd name="connsiteX1013" fmla="*/ 4389440 w 7934757"/>
              <a:gd name="connsiteY1013" fmla="*/ 4072395 h 6858000"/>
              <a:gd name="connsiteX1014" fmla="*/ 4473853 w 7934757"/>
              <a:gd name="connsiteY1014" fmla="*/ 3987981 h 6858000"/>
              <a:gd name="connsiteX1015" fmla="*/ 4136203 w 7934757"/>
              <a:gd name="connsiteY1015" fmla="*/ 3987981 h 6858000"/>
              <a:gd name="connsiteX1016" fmla="*/ 4220615 w 7934757"/>
              <a:gd name="connsiteY1016" fmla="*/ 4072395 h 6858000"/>
              <a:gd name="connsiteX1017" fmla="*/ 4136203 w 7934757"/>
              <a:gd name="connsiteY1017" fmla="*/ 4156807 h 6858000"/>
              <a:gd name="connsiteX1018" fmla="*/ 4051791 w 7934757"/>
              <a:gd name="connsiteY1018" fmla="*/ 4072395 h 6858000"/>
              <a:gd name="connsiteX1019" fmla="*/ 4136203 w 7934757"/>
              <a:gd name="connsiteY1019" fmla="*/ 3987981 h 6858000"/>
              <a:gd name="connsiteX1020" fmla="*/ 3798554 w 7934757"/>
              <a:gd name="connsiteY1020" fmla="*/ 3987981 h 6858000"/>
              <a:gd name="connsiteX1021" fmla="*/ 3882966 w 7934757"/>
              <a:gd name="connsiteY1021" fmla="*/ 4072395 h 6858000"/>
              <a:gd name="connsiteX1022" fmla="*/ 3798554 w 7934757"/>
              <a:gd name="connsiteY1022" fmla="*/ 4156807 h 6858000"/>
              <a:gd name="connsiteX1023" fmla="*/ 3714142 w 7934757"/>
              <a:gd name="connsiteY1023" fmla="*/ 4072395 h 6858000"/>
              <a:gd name="connsiteX1024" fmla="*/ 3798554 w 7934757"/>
              <a:gd name="connsiteY1024" fmla="*/ 3987981 h 6858000"/>
              <a:gd name="connsiteX1025" fmla="*/ 3460905 w 7934757"/>
              <a:gd name="connsiteY1025" fmla="*/ 3987981 h 6858000"/>
              <a:gd name="connsiteX1026" fmla="*/ 3545317 w 7934757"/>
              <a:gd name="connsiteY1026" fmla="*/ 4072395 h 6858000"/>
              <a:gd name="connsiteX1027" fmla="*/ 3460905 w 7934757"/>
              <a:gd name="connsiteY1027" fmla="*/ 4156807 h 6858000"/>
              <a:gd name="connsiteX1028" fmla="*/ 3376493 w 7934757"/>
              <a:gd name="connsiteY1028" fmla="*/ 4072395 h 6858000"/>
              <a:gd name="connsiteX1029" fmla="*/ 3460905 w 7934757"/>
              <a:gd name="connsiteY1029" fmla="*/ 3987981 h 6858000"/>
              <a:gd name="connsiteX1030" fmla="*/ 3123255 w 7934757"/>
              <a:gd name="connsiteY1030" fmla="*/ 3987981 h 6858000"/>
              <a:gd name="connsiteX1031" fmla="*/ 3207668 w 7934757"/>
              <a:gd name="connsiteY1031" fmla="*/ 4072395 h 6858000"/>
              <a:gd name="connsiteX1032" fmla="*/ 3123255 w 7934757"/>
              <a:gd name="connsiteY1032" fmla="*/ 4156807 h 6858000"/>
              <a:gd name="connsiteX1033" fmla="*/ 3038843 w 7934757"/>
              <a:gd name="connsiteY1033" fmla="*/ 4072395 h 6858000"/>
              <a:gd name="connsiteX1034" fmla="*/ 3123255 w 7934757"/>
              <a:gd name="connsiteY1034" fmla="*/ 3987981 h 6858000"/>
              <a:gd name="connsiteX1035" fmla="*/ 2785607 w 7934757"/>
              <a:gd name="connsiteY1035" fmla="*/ 3987981 h 6858000"/>
              <a:gd name="connsiteX1036" fmla="*/ 2870019 w 7934757"/>
              <a:gd name="connsiteY1036" fmla="*/ 4072395 h 6858000"/>
              <a:gd name="connsiteX1037" fmla="*/ 2785607 w 7934757"/>
              <a:gd name="connsiteY1037" fmla="*/ 4156807 h 6858000"/>
              <a:gd name="connsiteX1038" fmla="*/ 2701195 w 7934757"/>
              <a:gd name="connsiteY1038" fmla="*/ 4072395 h 6858000"/>
              <a:gd name="connsiteX1039" fmla="*/ 2785607 w 7934757"/>
              <a:gd name="connsiteY1039" fmla="*/ 3987981 h 6858000"/>
              <a:gd name="connsiteX1040" fmla="*/ 2447957 w 7934757"/>
              <a:gd name="connsiteY1040" fmla="*/ 3987981 h 6858000"/>
              <a:gd name="connsiteX1041" fmla="*/ 2532369 w 7934757"/>
              <a:gd name="connsiteY1041" fmla="*/ 4072395 h 6858000"/>
              <a:gd name="connsiteX1042" fmla="*/ 2447957 w 7934757"/>
              <a:gd name="connsiteY1042" fmla="*/ 4156807 h 6858000"/>
              <a:gd name="connsiteX1043" fmla="*/ 2363545 w 7934757"/>
              <a:gd name="connsiteY1043" fmla="*/ 4072395 h 6858000"/>
              <a:gd name="connsiteX1044" fmla="*/ 2447957 w 7934757"/>
              <a:gd name="connsiteY1044" fmla="*/ 3987981 h 6858000"/>
              <a:gd name="connsiteX1045" fmla="*/ 2110308 w 7934757"/>
              <a:gd name="connsiteY1045" fmla="*/ 3987981 h 6858000"/>
              <a:gd name="connsiteX1046" fmla="*/ 2194721 w 7934757"/>
              <a:gd name="connsiteY1046" fmla="*/ 4072395 h 6858000"/>
              <a:gd name="connsiteX1047" fmla="*/ 2110308 w 7934757"/>
              <a:gd name="connsiteY1047" fmla="*/ 4156807 h 6858000"/>
              <a:gd name="connsiteX1048" fmla="*/ 2025896 w 7934757"/>
              <a:gd name="connsiteY1048" fmla="*/ 4072395 h 6858000"/>
              <a:gd name="connsiteX1049" fmla="*/ 2110308 w 7934757"/>
              <a:gd name="connsiteY1049" fmla="*/ 3987981 h 6858000"/>
              <a:gd name="connsiteX1050" fmla="*/ 1772659 w 7934757"/>
              <a:gd name="connsiteY1050" fmla="*/ 3987981 h 6858000"/>
              <a:gd name="connsiteX1051" fmla="*/ 1857071 w 7934757"/>
              <a:gd name="connsiteY1051" fmla="*/ 4072395 h 6858000"/>
              <a:gd name="connsiteX1052" fmla="*/ 1772659 w 7934757"/>
              <a:gd name="connsiteY1052" fmla="*/ 4156807 h 6858000"/>
              <a:gd name="connsiteX1053" fmla="*/ 1688247 w 7934757"/>
              <a:gd name="connsiteY1053" fmla="*/ 4072395 h 6858000"/>
              <a:gd name="connsiteX1054" fmla="*/ 1772659 w 7934757"/>
              <a:gd name="connsiteY1054" fmla="*/ 3987981 h 6858000"/>
              <a:gd name="connsiteX1055" fmla="*/ 1435014 w 7934757"/>
              <a:gd name="connsiteY1055" fmla="*/ 3987981 h 6858000"/>
              <a:gd name="connsiteX1056" fmla="*/ 1519422 w 7934757"/>
              <a:gd name="connsiteY1056" fmla="*/ 4072395 h 6858000"/>
              <a:gd name="connsiteX1057" fmla="*/ 1435014 w 7934757"/>
              <a:gd name="connsiteY1057" fmla="*/ 4156807 h 6858000"/>
              <a:gd name="connsiteX1058" fmla="*/ 1350601 w 7934757"/>
              <a:gd name="connsiteY1058" fmla="*/ 4072395 h 6858000"/>
              <a:gd name="connsiteX1059" fmla="*/ 1435014 w 7934757"/>
              <a:gd name="connsiteY1059" fmla="*/ 3987981 h 6858000"/>
              <a:gd name="connsiteX1060" fmla="*/ 1097361 w 7934757"/>
              <a:gd name="connsiteY1060" fmla="*/ 3987981 h 6858000"/>
              <a:gd name="connsiteX1061" fmla="*/ 1181773 w 7934757"/>
              <a:gd name="connsiteY1061" fmla="*/ 4072395 h 6858000"/>
              <a:gd name="connsiteX1062" fmla="*/ 1097361 w 7934757"/>
              <a:gd name="connsiteY1062" fmla="*/ 4156807 h 6858000"/>
              <a:gd name="connsiteX1063" fmla="*/ 1012948 w 7934757"/>
              <a:gd name="connsiteY1063" fmla="*/ 4072395 h 6858000"/>
              <a:gd name="connsiteX1064" fmla="*/ 1097361 w 7934757"/>
              <a:gd name="connsiteY1064" fmla="*/ 3987981 h 6858000"/>
              <a:gd name="connsiteX1065" fmla="*/ 759711 w 7934757"/>
              <a:gd name="connsiteY1065" fmla="*/ 3987981 h 6858000"/>
              <a:gd name="connsiteX1066" fmla="*/ 844124 w 7934757"/>
              <a:gd name="connsiteY1066" fmla="*/ 4072395 h 6858000"/>
              <a:gd name="connsiteX1067" fmla="*/ 759711 w 7934757"/>
              <a:gd name="connsiteY1067" fmla="*/ 4156807 h 6858000"/>
              <a:gd name="connsiteX1068" fmla="*/ 675299 w 7934757"/>
              <a:gd name="connsiteY1068" fmla="*/ 4072395 h 6858000"/>
              <a:gd name="connsiteX1069" fmla="*/ 759711 w 7934757"/>
              <a:gd name="connsiteY1069" fmla="*/ 3987981 h 6858000"/>
              <a:gd name="connsiteX1070" fmla="*/ 422066 w 7934757"/>
              <a:gd name="connsiteY1070" fmla="*/ 3987981 h 6858000"/>
              <a:gd name="connsiteX1071" fmla="*/ 506480 w 7934757"/>
              <a:gd name="connsiteY1071" fmla="*/ 4072395 h 6858000"/>
              <a:gd name="connsiteX1072" fmla="*/ 422066 w 7934757"/>
              <a:gd name="connsiteY1072" fmla="*/ 4156807 h 6858000"/>
              <a:gd name="connsiteX1073" fmla="*/ 337653 w 7934757"/>
              <a:gd name="connsiteY1073" fmla="*/ 4072395 h 6858000"/>
              <a:gd name="connsiteX1074" fmla="*/ 422066 w 7934757"/>
              <a:gd name="connsiteY1074" fmla="*/ 3987981 h 6858000"/>
              <a:gd name="connsiteX1075" fmla="*/ 84412 w 7934757"/>
              <a:gd name="connsiteY1075" fmla="*/ 3987981 h 6858000"/>
              <a:gd name="connsiteX1076" fmla="*/ 168826 w 7934757"/>
              <a:gd name="connsiteY1076" fmla="*/ 4072395 h 6858000"/>
              <a:gd name="connsiteX1077" fmla="*/ 84412 w 7934757"/>
              <a:gd name="connsiteY1077" fmla="*/ 4156807 h 6858000"/>
              <a:gd name="connsiteX1078" fmla="*/ 0 w 7934757"/>
              <a:gd name="connsiteY1078" fmla="*/ 4072395 h 6858000"/>
              <a:gd name="connsiteX1079" fmla="*/ 84412 w 7934757"/>
              <a:gd name="connsiteY1079" fmla="*/ 3987981 h 6858000"/>
              <a:gd name="connsiteX1080" fmla="*/ 7850345 w 7934757"/>
              <a:gd name="connsiteY1080" fmla="*/ 3650333 h 6858000"/>
              <a:gd name="connsiteX1081" fmla="*/ 7934757 w 7934757"/>
              <a:gd name="connsiteY1081" fmla="*/ 3734745 h 6858000"/>
              <a:gd name="connsiteX1082" fmla="*/ 7850345 w 7934757"/>
              <a:gd name="connsiteY1082" fmla="*/ 3819157 h 6858000"/>
              <a:gd name="connsiteX1083" fmla="*/ 7765933 w 7934757"/>
              <a:gd name="connsiteY1083" fmla="*/ 3734745 h 6858000"/>
              <a:gd name="connsiteX1084" fmla="*/ 7850345 w 7934757"/>
              <a:gd name="connsiteY1084" fmla="*/ 3650333 h 6858000"/>
              <a:gd name="connsiteX1085" fmla="*/ 7512695 w 7934757"/>
              <a:gd name="connsiteY1085" fmla="*/ 3650333 h 6858000"/>
              <a:gd name="connsiteX1086" fmla="*/ 7597109 w 7934757"/>
              <a:gd name="connsiteY1086" fmla="*/ 3734745 h 6858000"/>
              <a:gd name="connsiteX1087" fmla="*/ 7512695 w 7934757"/>
              <a:gd name="connsiteY1087" fmla="*/ 3819157 h 6858000"/>
              <a:gd name="connsiteX1088" fmla="*/ 7428283 w 7934757"/>
              <a:gd name="connsiteY1088" fmla="*/ 3734745 h 6858000"/>
              <a:gd name="connsiteX1089" fmla="*/ 7512695 w 7934757"/>
              <a:gd name="connsiteY1089" fmla="*/ 3650333 h 6858000"/>
              <a:gd name="connsiteX1090" fmla="*/ 7175045 w 7934757"/>
              <a:gd name="connsiteY1090" fmla="*/ 3650333 h 6858000"/>
              <a:gd name="connsiteX1091" fmla="*/ 7259458 w 7934757"/>
              <a:gd name="connsiteY1091" fmla="*/ 3734745 h 6858000"/>
              <a:gd name="connsiteX1092" fmla="*/ 7175045 w 7934757"/>
              <a:gd name="connsiteY1092" fmla="*/ 3819157 h 6858000"/>
              <a:gd name="connsiteX1093" fmla="*/ 7090633 w 7934757"/>
              <a:gd name="connsiteY1093" fmla="*/ 3734745 h 6858000"/>
              <a:gd name="connsiteX1094" fmla="*/ 7175045 w 7934757"/>
              <a:gd name="connsiteY1094" fmla="*/ 3650333 h 6858000"/>
              <a:gd name="connsiteX1095" fmla="*/ 6837397 w 7934757"/>
              <a:gd name="connsiteY1095" fmla="*/ 3650333 h 6858000"/>
              <a:gd name="connsiteX1096" fmla="*/ 6921809 w 7934757"/>
              <a:gd name="connsiteY1096" fmla="*/ 3734745 h 6858000"/>
              <a:gd name="connsiteX1097" fmla="*/ 6837397 w 7934757"/>
              <a:gd name="connsiteY1097" fmla="*/ 3819157 h 6858000"/>
              <a:gd name="connsiteX1098" fmla="*/ 6752985 w 7934757"/>
              <a:gd name="connsiteY1098" fmla="*/ 3734745 h 6858000"/>
              <a:gd name="connsiteX1099" fmla="*/ 6837397 w 7934757"/>
              <a:gd name="connsiteY1099" fmla="*/ 3650333 h 6858000"/>
              <a:gd name="connsiteX1100" fmla="*/ 6499747 w 7934757"/>
              <a:gd name="connsiteY1100" fmla="*/ 3650333 h 6858000"/>
              <a:gd name="connsiteX1101" fmla="*/ 6584161 w 7934757"/>
              <a:gd name="connsiteY1101" fmla="*/ 3734745 h 6858000"/>
              <a:gd name="connsiteX1102" fmla="*/ 6499747 w 7934757"/>
              <a:gd name="connsiteY1102" fmla="*/ 3819157 h 6858000"/>
              <a:gd name="connsiteX1103" fmla="*/ 6415335 w 7934757"/>
              <a:gd name="connsiteY1103" fmla="*/ 3734745 h 6858000"/>
              <a:gd name="connsiteX1104" fmla="*/ 6499747 w 7934757"/>
              <a:gd name="connsiteY1104" fmla="*/ 3650333 h 6858000"/>
              <a:gd name="connsiteX1105" fmla="*/ 6162098 w 7934757"/>
              <a:gd name="connsiteY1105" fmla="*/ 3650333 h 6858000"/>
              <a:gd name="connsiteX1106" fmla="*/ 6246510 w 7934757"/>
              <a:gd name="connsiteY1106" fmla="*/ 3734745 h 6858000"/>
              <a:gd name="connsiteX1107" fmla="*/ 6162098 w 7934757"/>
              <a:gd name="connsiteY1107" fmla="*/ 3819157 h 6858000"/>
              <a:gd name="connsiteX1108" fmla="*/ 6077686 w 7934757"/>
              <a:gd name="connsiteY1108" fmla="*/ 3734745 h 6858000"/>
              <a:gd name="connsiteX1109" fmla="*/ 6162098 w 7934757"/>
              <a:gd name="connsiteY1109" fmla="*/ 3650333 h 6858000"/>
              <a:gd name="connsiteX1110" fmla="*/ 5824449 w 7934757"/>
              <a:gd name="connsiteY1110" fmla="*/ 3650333 h 6858000"/>
              <a:gd name="connsiteX1111" fmla="*/ 5908861 w 7934757"/>
              <a:gd name="connsiteY1111" fmla="*/ 3734745 h 6858000"/>
              <a:gd name="connsiteX1112" fmla="*/ 5824449 w 7934757"/>
              <a:gd name="connsiteY1112" fmla="*/ 3819157 h 6858000"/>
              <a:gd name="connsiteX1113" fmla="*/ 5740037 w 7934757"/>
              <a:gd name="connsiteY1113" fmla="*/ 3734745 h 6858000"/>
              <a:gd name="connsiteX1114" fmla="*/ 5824449 w 7934757"/>
              <a:gd name="connsiteY1114" fmla="*/ 3650333 h 6858000"/>
              <a:gd name="connsiteX1115" fmla="*/ 5486800 w 7934757"/>
              <a:gd name="connsiteY1115" fmla="*/ 3650333 h 6858000"/>
              <a:gd name="connsiteX1116" fmla="*/ 5571212 w 7934757"/>
              <a:gd name="connsiteY1116" fmla="*/ 3734745 h 6858000"/>
              <a:gd name="connsiteX1117" fmla="*/ 5486800 w 7934757"/>
              <a:gd name="connsiteY1117" fmla="*/ 3819157 h 6858000"/>
              <a:gd name="connsiteX1118" fmla="*/ 5402388 w 7934757"/>
              <a:gd name="connsiteY1118" fmla="*/ 3734745 h 6858000"/>
              <a:gd name="connsiteX1119" fmla="*/ 5486800 w 7934757"/>
              <a:gd name="connsiteY1119" fmla="*/ 3650333 h 6858000"/>
              <a:gd name="connsiteX1120" fmla="*/ 5149151 w 7934757"/>
              <a:gd name="connsiteY1120" fmla="*/ 3650333 h 6858000"/>
              <a:gd name="connsiteX1121" fmla="*/ 5233563 w 7934757"/>
              <a:gd name="connsiteY1121" fmla="*/ 3734745 h 6858000"/>
              <a:gd name="connsiteX1122" fmla="*/ 5149151 w 7934757"/>
              <a:gd name="connsiteY1122" fmla="*/ 3819157 h 6858000"/>
              <a:gd name="connsiteX1123" fmla="*/ 5064739 w 7934757"/>
              <a:gd name="connsiteY1123" fmla="*/ 3734745 h 6858000"/>
              <a:gd name="connsiteX1124" fmla="*/ 5149151 w 7934757"/>
              <a:gd name="connsiteY1124" fmla="*/ 3650333 h 6858000"/>
              <a:gd name="connsiteX1125" fmla="*/ 4811502 w 7934757"/>
              <a:gd name="connsiteY1125" fmla="*/ 3650333 h 6858000"/>
              <a:gd name="connsiteX1126" fmla="*/ 4895914 w 7934757"/>
              <a:gd name="connsiteY1126" fmla="*/ 3734745 h 6858000"/>
              <a:gd name="connsiteX1127" fmla="*/ 4811502 w 7934757"/>
              <a:gd name="connsiteY1127" fmla="*/ 3819157 h 6858000"/>
              <a:gd name="connsiteX1128" fmla="*/ 4727090 w 7934757"/>
              <a:gd name="connsiteY1128" fmla="*/ 3734745 h 6858000"/>
              <a:gd name="connsiteX1129" fmla="*/ 4811502 w 7934757"/>
              <a:gd name="connsiteY1129" fmla="*/ 3650333 h 6858000"/>
              <a:gd name="connsiteX1130" fmla="*/ 4473853 w 7934757"/>
              <a:gd name="connsiteY1130" fmla="*/ 3650333 h 6858000"/>
              <a:gd name="connsiteX1131" fmla="*/ 4558265 w 7934757"/>
              <a:gd name="connsiteY1131" fmla="*/ 3734745 h 6858000"/>
              <a:gd name="connsiteX1132" fmla="*/ 4473853 w 7934757"/>
              <a:gd name="connsiteY1132" fmla="*/ 3819157 h 6858000"/>
              <a:gd name="connsiteX1133" fmla="*/ 4389440 w 7934757"/>
              <a:gd name="connsiteY1133" fmla="*/ 3734745 h 6858000"/>
              <a:gd name="connsiteX1134" fmla="*/ 4473853 w 7934757"/>
              <a:gd name="connsiteY1134" fmla="*/ 3650333 h 6858000"/>
              <a:gd name="connsiteX1135" fmla="*/ 4136203 w 7934757"/>
              <a:gd name="connsiteY1135" fmla="*/ 3650333 h 6858000"/>
              <a:gd name="connsiteX1136" fmla="*/ 4220615 w 7934757"/>
              <a:gd name="connsiteY1136" fmla="*/ 3734745 h 6858000"/>
              <a:gd name="connsiteX1137" fmla="*/ 4136203 w 7934757"/>
              <a:gd name="connsiteY1137" fmla="*/ 3819157 h 6858000"/>
              <a:gd name="connsiteX1138" fmla="*/ 4051791 w 7934757"/>
              <a:gd name="connsiteY1138" fmla="*/ 3734745 h 6858000"/>
              <a:gd name="connsiteX1139" fmla="*/ 4136203 w 7934757"/>
              <a:gd name="connsiteY1139" fmla="*/ 3650333 h 6858000"/>
              <a:gd name="connsiteX1140" fmla="*/ 3798554 w 7934757"/>
              <a:gd name="connsiteY1140" fmla="*/ 3650333 h 6858000"/>
              <a:gd name="connsiteX1141" fmla="*/ 3882966 w 7934757"/>
              <a:gd name="connsiteY1141" fmla="*/ 3734745 h 6858000"/>
              <a:gd name="connsiteX1142" fmla="*/ 3798554 w 7934757"/>
              <a:gd name="connsiteY1142" fmla="*/ 3819157 h 6858000"/>
              <a:gd name="connsiteX1143" fmla="*/ 3714142 w 7934757"/>
              <a:gd name="connsiteY1143" fmla="*/ 3734745 h 6858000"/>
              <a:gd name="connsiteX1144" fmla="*/ 3798554 w 7934757"/>
              <a:gd name="connsiteY1144" fmla="*/ 3650333 h 6858000"/>
              <a:gd name="connsiteX1145" fmla="*/ 3460905 w 7934757"/>
              <a:gd name="connsiteY1145" fmla="*/ 3650333 h 6858000"/>
              <a:gd name="connsiteX1146" fmla="*/ 3545317 w 7934757"/>
              <a:gd name="connsiteY1146" fmla="*/ 3734745 h 6858000"/>
              <a:gd name="connsiteX1147" fmla="*/ 3460905 w 7934757"/>
              <a:gd name="connsiteY1147" fmla="*/ 3819157 h 6858000"/>
              <a:gd name="connsiteX1148" fmla="*/ 3376493 w 7934757"/>
              <a:gd name="connsiteY1148" fmla="*/ 3734745 h 6858000"/>
              <a:gd name="connsiteX1149" fmla="*/ 3460905 w 7934757"/>
              <a:gd name="connsiteY1149" fmla="*/ 3650333 h 6858000"/>
              <a:gd name="connsiteX1150" fmla="*/ 3123255 w 7934757"/>
              <a:gd name="connsiteY1150" fmla="*/ 3650333 h 6858000"/>
              <a:gd name="connsiteX1151" fmla="*/ 3207668 w 7934757"/>
              <a:gd name="connsiteY1151" fmla="*/ 3734745 h 6858000"/>
              <a:gd name="connsiteX1152" fmla="*/ 3123255 w 7934757"/>
              <a:gd name="connsiteY1152" fmla="*/ 3819157 h 6858000"/>
              <a:gd name="connsiteX1153" fmla="*/ 3038843 w 7934757"/>
              <a:gd name="connsiteY1153" fmla="*/ 3734745 h 6858000"/>
              <a:gd name="connsiteX1154" fmla="*/ 3123255 w 7934757"/>
              <a:gd name="connsiteY1154" fmla="*/ 3650333 h 6858000"/>
              <a:gd name="connsiteX1155" fmla="*/ 2785607 w 7934757"/>
              <a:gd name="connsiteY1155" fmla="*/ 3650333 h 6858000"/>
              <a:gd name="connsiteX1156" fmla="*/ 2870019 w 7934757"/>
              <a:gd name="connsiteY1156" fmla="*/ 3734745 h 6858000"/>
              <a:gd name="connsiteX1157" fmla="*/ 2785607 w 7934757"/>
              <a:gd name="connsiteY1157" fmla="*/ 3819157 h 6858000"/>
              <a:gd name="connsiteX1158" fmla="*/ 2701195 w 7934757"/>
              <a:gd name="connsiteY1158" fmla="*/ 3734745 h 6858000"/>
              <a:gd name="connsiteX1159" fmla="*/ 2785607 w 7934757"/>
              <a:gd name="connsiteY1159" fmla="*/ 3650333 h 6858000"/>
              <a:gd name="connsiteX1160" fmla="*/ 2447957 w 7934757"/>
              <a:gd name="connsiteY1160" fmla="*/ 3650333 h 6858000"/>
              <a:gd name="connsiteX1161" fmla="*/ 2532369 w 7934757"/>
              <a:gd name="connsiteY1161" fmla="*/ 3734745 h 6858000"/>
              <a:gd name="connsiteX1162" fmla="*/ 2447957 w 7934757"/>
              <a:gd name="connsiteY1162" fmla="*/ 3819157 h 6858000"/>
              <a:gd name="connsiteX1163" fmla="*/ 2363545 w 7934757"/>
              <a:gd name="connsiteY1163" fmla="*/ 3734745 h 6858000"/>
              <a:gd name="connsiteX1164" fmla="*/ 2447957 w 7934757"/>
              <a:gd name="connsiteY1164" fmla="*/ 3650333 h 6858000"/>
              <a:gd name="connsiteX1165" fmla="*/ 2110308 w 7934757"/>
              <a:gd name="connsiteY1165" fmla="*/ 3650333 h 6858000"/>
              <a:gd name="connsiteX1166" fmla="*/ 2194721 w 7934757"/>
              <a:gd name="connsiteY1166" fmla="*/ 3734745 h 6858000"/>
              <a:gd name="connsiteX1167" fmla="*/ 2110308 w 7934757"/>
              <a:gd name="connsiteY1167" fmla="*/ 3819157 h 6858000"/>
              <a:gd name="connsiteX1168" fmla="*/ 2025896 w 7934757"/>
              <a:gd name="connsiteY1168" fmla="*/ 3734745 h 6858000"/>
              <a:gd name="connsiteX1169" fmla="*/ 2110308 w 7934757"/>
              <a:gd name="connsiteY1169" fmla="*/ 3650333 h 6858000"/>
              <a:gd name="connsiteX1170" fmla="*/ 1772659 w 7934757"/>
              <a:gd name="connsiteY1170" fmla="*/ 3650333 h 6858000"/>
              <a:gd name="connsiteX1171" fmla="*/ 1857071 w 7934757"/>
              <a:gd name="connsiteY1171" fmla="*/ 3734745 h 6858000"/>
              <a:gd name="connsiteX1172" fmla="*/ 1772659 w 7934757"/>
              <a:gd name="connsiteY1172" fmla="*/ 3819157 h 6858000"/>
              <a:gd name="connsiteX1173" fmla="*/ 1688247 w 7934757"/>
              <a:gd name="connsiteY1173" fmla="*/ 3734745 h 6858000"/>
              <a:gd name="connsiteX1174" fmla="*/ 1772659 w 7934757"/>
              <a:gd name="connsiteY1174" fmla="*/ 3650333 h 6858000"/>
              <a:gd name="connsiteX1175" fmla="*/ 1435014 w 7934757"/>
              <a:gd name="connsiteY1175" fmla="*/ 3650333 h 6858000"/>
              <a:gd name="connsiteX1176" fmla="*/ 1519422 w 7934757"/>
              <a:gd name="connsiteY1176" fmla="*/ 3734745 h 6858000"/>
              <a:gd name="connsiteX1177" fmla="*/ 1435014 w 7934757"/>
              <a:gd name="connsiteY1177" fmla="*/ 3819157 h 6858000"/>
              <a:gd name="connsiteX1178" fmla="*/ 1350601 w 7934757"/>
              <a:gd name="connsiteY1178" fmla="*/ 3734745 h 6858000"/>
              <a:gd name="connsiteX1179" fmla="*/ 1435014 w 7934757"/>
              <a:gd name="connsiteY1179" fmla="*/ 3650333 h 6858000"/>
              <a:gd name="connsiteX1180" fmla="*/ 1097361 w 7934757"/>
              <a:gd name="connsiteY1180" fmla="*/ 3650333 h 6858000"/>
              <a:gd name="connsiteX1181" fmla="*/ 1181773 w 7934757"/>
              <a:gd name="connsiteY1181" fmla="*/ 3734745 h 6858000"/>
              <a:gd name="connsiteX1182" fmla="*/ 1097361 w 7934757"/>
              <a:gd name="connsiteY1182" fmla="*/ 3819157 h 6858000"/>
              <a:gd name="connsiteX1183" fmla="*/ 1012948 w 7934757"/>
              <a:gd name="connsiteY1183" fmla="*/ 3734745 h 6858000"/>
              <a:gd name="connsiteX1184" fmla="*/ 1097361 w 7934757"/>
              <a:gd name="connsiteY1184" fmla="*/ 3650333 h 6858000"/>
              <a:gd name="connsiteX1185" fmla="*/ 759711 w 7934757"/>
              <a:gd name="connsiteY1185" fmla="*/ 3650333 h 6858000"/>
              <a:gd name="connsiteX1186" fmla="*/ 844124 w 7934757"/>
              <a:gd name="connsiteY1186" fmla="*/ 3734745 h 6858000"/>
              <a:gd name="connsiteX1187" fmla="*/ 759711 w 7934757"/>
              <a:gd name="connsiteY1187" fmla="*/ 3819157 h 6858000"/>
              <a:gd name="connsiteX1188" fmla="*/ 675299 w 7934757"/>
              <a:gd name="connsiteY1188" fmla="*/ 3734745 h 6858000"/>
              <a:gd name="connsiteX1189" fmla="*/ 759711 w 7934757"/>
              <a:gd name="connsiteY1189" fmla="*/ 3650333 h 6858000"/>
              <a:gd name="connsiteX1190" fmla="*/ 422066 w 7934757"/>
              <a:gd name="connsiteY1190" fmla="*/ 3650333 h 6858000"/>
              <a:gd name="connsiteX1191" fmla="*/ 506480 w 7934757"/>
              <a:gd name="connsiteY1191" fmla="*/ 3734745 h 6858000"/>
              <a:gd name="connsiteX1192" fmla="*/ 422066 w 7934757"/>
              <a:gd name="connsiteY1192" fmla="*/ 3819157 h 6858000"/>
              <a:gd name="connsiteX1193" fmla="*/ 337653 w 7934757"/>
              <a:gd name="connsiteY1193" fmla="*/ 3734745 h 6858000"/>
              <a:gd name="connsiteX1194" fmla="*/ 422066 w 7934757"/>
              <a:gd name="connsiteY1194" fmla="*/ 3650333 h 6858000"/>
              <a:gd name="connsiteX1195" fmla="*/ 84412 w 7934757"/>
              <a:gd name="connsiteY1195" fmla="*/ 3650333 h 6858000"/>
              <a:gd name="connsiteX1196" fmla="*/ 168826 w 7934757"/>
              <a:gd name="connsiteY1196" fmla="*/ 3734745 h 6858000"/>
              <a:gd name="connsiteX1197" fmla="*/ 84412 w 7934757"/>
              <a:gd name="connsiteY1197" fmla="*/ 3819157 h 6858000"/>
              <a:gd name="connsiteX1198" fmla="*/ 0 w 7934757"/>
              <a:gd name="connsiteY1198" fmla="*/ 3734745 h 6858000"/>
              <a:gd name="connsiteX1199" fmla="*/ 84412 w 7934757"/>
              <a:gd name="connsiteY1199" fmla="*/ 3650333 h 6858000"/>
              <a:gd name="connsiteX1200" fmla="*/ 7850345 w 7934757"/>
              <a:gd name="connsiteY1200" fmla="*/ 3312683 h 6858000"/>
              <a:gd name="connsiteX1201" fmla="*/ 7934757 w 7934757"/>
              <a:gd name="connsiteY1201" fmla="*/ 3397095 h 6858000"/>
              <a:gd name="connsiteX1202" fmla="*/ 7850345 w 7934757"/>
              <a:gd name="connsiteY1202" fmla="*/ 3481508 h 6858000"/>
              <a:gd name="connsiteX1203" fmla="*/ 7765933 w 7934757"/>
              <a:gd name="connsiteY1203" fmla="*/ 3397095 h 6858000"/>
              <a:gd name="connsiteX1204" fmla="*/ 7850345 w 7934757"/>
              <a:gd name="connsiteY1204" fmla="*/ 3312683 h 6858000"/>
              <a:gd name="connsiteX1205" fmla="*/ 7512695 w 7934757"/>
              <a:gd name="connsiteY1205" fmla="*/ 3312683 h 6858000"/>
              <a:gd name="connsiteX1206" fmla="*/ 7597109 w 7934757"/>
              <a:gd name="connsiteY1206" fmla="*/ 3397095 h 6858000"/>
              <a:gd name="connsiteX1207" fmla="*/ 7512695 w 7934757"/>
              <a:gd name="connsiteY1207" fmla="*/ 3481508 h 6858000"/>
              <a:gd name="connsiteX1208" fmla="*/ 7428283 w 7934757"/>
              <a:gd name="connsiteY1208" fmla="*/ 3397095 h 6858000"/>
              <a:gd name="connsiteX1209" fmla="*/ 7512695 w 7934757"/>
              <a:gd name="connsiteY1209" fmla="*/ 3312683 h 6858000"/>
              <a:gd name="connsiteX1210" fmla="*/ 7175045 w 7934757"/>
              <a:gd name="connsiteY1210" fmla="*/ 3312683 h 6858000"/>
              <a:gd name="connsiteX1211" fmla="*/ 7259458 w 7934757"/>
              <a:gd name="connsiteY1211" fmla="*/ 3397095 h 6858000"/>
              <a:gd name="connsiteX1212" fmla="*/ 7175045 w 7934757"/>
              <a:gd name="connsiteY1212" fmla="*/ 3481508 h 6858000"/>
              <a:gd name="connsiteX1213" fmla="*/ 7090633 w 7934757"/>
              <a:gd name="connsiteY1213" fmla="*/ 3397095 h 6858000"/>
              <a:gd name="connsiteX1214" fmla="*/ 7175045 w 7934757"/>
              <a:gd name="connsiteY1214" fmla="*/ 3312683 h 6858000"/>
              <a:gd name="connsiteX1215" fmla="*/ 6837397 w 7934757"/>
              <a:gd name="connsiteY1215" fmla="*/ 3312683 h 6858000"/>
              <a:gd name="connsiteX1216" fmla="*/ 6921809 w 7934757"/>
              <a:gd name="connsiteY1216" fmla="*/ 3397095 h 6858000"/>
              <a:gd name="connsiteX1217" fmla="*/ 6837397 w 7934757"/>
              <a:gd name="connsiteY1217" fmla="*/ 3481508 h 6858000"/>
              <a:gd name="connsiteX1218" fmla="*/ 6752985 w 7934757"/>
              <a:gd name="connsiteY1218" fmla="*/ 3397095 h 6858000"/>
              <a:gd name="connsiteX1219" fmla="*/ 6837397 w 7934757"/>
              <a:gd name="connsiteY1219" fmla="*/ 3312683 h 6858000"/>
              <a:gd name="connsiteX1220" fmla="*/ 6499747 w 7934757"/>
              <a:gd name="connsiteY1220" fmla="*/ 3312683 h 6858000"/>
              <a:gd name="connsiteX1221" fmla="*/ 6584161 w 7934757"/>
              <a:gd name="connsiteY1221" fmla="*/ 3397095 h 6858000"/>
              <a:gd name="connsiteX1222" fmla="*/ 6499747 w 7934757"/>
              <a:gd name="connsiteY1222" fmla="*/ 3481508 h 6858000"/>
              <a:gd name="connsiteX1223" fmla="*/ 6415335 w 7934757"/>
              <a:gd name="connsiteY1223" fmla="*/ 3397095 h 6858000"/>
              <a:gd name="connsiteX1224" fmla="*/ 6499747 w 7934757"/>
              <a:gd name="connsiteY1224" fmla="*/ 3312683 h 6858000"/>
              <a:gd name="connsiteX1225" fmla="*/ 6162098 w 7934757"/>
              <a:gd name="connsiteY1225" fmla="*/ 3312683 h 6858000"/>
              <a:gd name="connsiteX1226" fmla="*/ 6246510 w 7934757"/>
              <a:gd name="connsiteY1226" fmla="*/ 3397095 h 6858000"/>
              <a:gd name="connsiteX1227" fmla="*/ 6162098 w 7934757"/>
              <a:gd name="connsiteY1227" fmla="*/ 3481508 h 6858000"/>
              <a:gd name="connsiteX1228" fmla="*/ 6077686 w 7934757"/>
              <a:gd name="connsiteY1228" fmla="*/ 3397095 h 6858000"/>
              <a:gd name="connsiteX1229" fmla="*/ 6162098 w 7934757"/>
              <a:gd name="connsiteY1229" fmla="*/ 3312683 h 6858000"/>
              <a:gd name="connsiteX1230" fmla="*/ 5824449 w 7934757"/>
              <a:gd name="connsiteY1230" fmla="*/ 3312683 h 6858000"/>
              <a:gd name="connsiteX1231" fmla="*/ 5908861 w 7934757"/>
              <a:gd name="connsiteY1231" fmla="*/ 3397095 h 6858000"/>
              <a:gd name="connsiteX1232" fmla="*/ 5824449 w 7934757"/>
              <a:gd name="connsiteY1232" fmla="*/ 3481508 h 6858000"/>
              <a:gd name="connsiteX1233" fmla="*/ 5740037 w 7934757"/>
              <a:gd name="connsiteY1233" fmla="*/ 3397095 h 6858000"/>
              <a:gd name="connsiteX1234" fmla="*/ 5824449 w 7934757"/>
              <a:gd name="connsiteY1234" fmla="*/ 3312683 h 6858000"/>
              <a:gd name="connsiteX1235" fmla="*/ 5486800 w 7934757"/>
              <a:gd name="connsiteY1235" fmla="*/ 3312683 h 6858000"/>
              <a:gd name="connsiteX1236" fmla="*/ 5571212 w 7934757"/>
              <a:gd name="connsiteY1236" fmla="*/ 3397095 h 6858000"/>
              <a:gd name="connsiteX1237" fmla="*/ 5486800 w 7934757"/>
              <a:gd name="connsiteY1237" fmla="*/ 3481508 h 6858000"/>
              <a:gd name="connsiteX1238" fmla="*/ 5402388 w 7934757"/>
              <a:gd name="connsiteY1238" fmla="*/ 3397095 h 6858000"/>
              <a:gd name="connsiteX1239" fmla="*/ 5486800 w 7934757"/>
              <a:gd name="connsiteY1239" fmla="*/ 3312683 h 6858000"/>
              <a:gd name="connsiteX1240" fmla="*/ 5149151 w 7934757"/>
              <a:gd name="connsiteY1240" fmla="*/ 3312683 h 6858000"/>
              <a:gd name="connsiteX1241" fmla="*/ 5233563 w 7934757"/>
              <a:gd name="connsiteY1241" fmla="*/ 3397095 h 6858000"/>
              <a:gd name="connsiteX1242" fmla="*/ 5149151 w 7934757"/>
              <a:gd name="connsiteY1242" fmla="*/ 3481508 h 6858000"/>
              <a:gd name="connsiteX1243" fmla="*/ 5064739 w 7934757"/>
              <a:gd name="connsiteY1243" fmla="*/ 3397095 h 6858000"/>
              <a:gd name="connsiteX1244" fmla="*/ 5149151 w 7934757"/>
              <a:gd name="connsiteY1244" fmla="*/ 3312683 h 6858000"/>
              <a:gd name="connsiteX1245" fmla="*/ 4811502 w 7934757"/>
              <a:gd name="connsiteY1245" fmla="*/ 3312683 h 6858000"/>
              <a:gd name="connsiteX1246" fmla="*/ 4895914 w 7934757"/>
              <a:gd name="connsiteY1246" fmla="*/ 3397095 h 6858000"/>
              <a:gd name="connsiteX1247" fmla="*/ 4811502 w 7934757"/>
              <a:gd name="connsiteY1247" fmla="*/ 3481508 h 6858000"/>
              <a:gd name="connsiteX1248" fmla="*/ 4727090 w 7934757"/>
              <a:gd name="connsiteY1248" fmla="*/ 3397095 h 6858000"/>
              <a:gd name="connsiteX1249" fmla="*/ 4811502 w 7934757"/>
              <a:gd name="connsiteY1249" fmla="*/ 3312683 h 6858000"/>
              <a:gd name="connsiteX1250" fmla="*/ 4473853 w 7934757"/>
              <a:gd name="connsiteY1250" fmla="*/ 3312683 h 6858000"/>
              <a:gd name="connsiteX1251" fmla="*/ 4558265 w 7934757"/>
              <a:gd name="connsiteY1251" fmla="*/ 3397095 h 6858000"/>
              <a:gd name="connsiteX1252" fmla="*/ 4473853 w 7934757"/>
              <a:gd name="connsiteY1252" fmla="*/ 3481508 h 6858000"/>
              <a:gd name="connsiteX1253" fmla="*/ 4389440 w 7934757"/>
              <a:gd name="connsiteY1253" fmla="*/ 3397095 h 6858000"/>
              <a:gd name="connsiteX1254" fmla="*/ 4473853 w 7934757"/>
              <a:gd name="connsiteY1254" fmla="*/ 3312683 h 6858000"/>
              <a:gd name="connsiteX1255" fmla="*/ 4136203 w 7934757"/>
              <a:gd name="connsiteY1255" fmla="*/ 3312683 h 6858000"/>
              <a:gd name="connsiteX1256" fmla="*/ 4220615 w 7934757"/>
              <a:gd name="connsiteY1256" fmla="*/ 3397095 h 6858000"/>
              <a:gd name="connsiteX1257" fmla="*/ 4136203 w 7934757"/>
              <a:gd name="connsiteY1257" fmla="*/ 3481508 h 6858000"/>
              <a:gd name="connsiteX1258" fmla="*/ 4051791 w 7934757"/>
              <a:gd name="connsiteY1258" fmla="*/ 3397095 h 6858000"/>
              <a:gd name="connsiteX1259" fmla="*/ 4136203 w 7934757"/>
              <a:gd name="connsiteY1259" fmla="*/ 3312683 h 6858000"/>
              <a:gd name="connsiteX1260" fmla="*/ 3798554 w 7934757"/>
              <a:gd name="connsiteY1260" fmla="*/ 3312683 h 6858000"/>
              <a:gd name="connsiteX1261" fmla="*/ 3882966 w 7934757"/>
              <a:gd name="connsiteY1261" fmla="*/ 3397095 h 6858000"/>
              <a:gd name="connsiteX1262" fmla="*/ 3798554 w 7934757"/>
              <a:gd name="connsiteY1262" fmla="*/ 3481508 h 6858000"/>
              <a:gd name="connsiteX1263" fmla="*/ 3714142 w 7934757"/>
              <a:gd name="connsiteY1263" fmla="*/ 3397095 h 6858000"/>
              <a:gd name="connsiteX1264" fmla="*/ 3798554 w 7934757"/>
              <a:gd name="connsiteY1264" fmla="*/ 3312683 h 6858000"/>
              <a:gd name="connsiteX1265" fmla="*/ 3460905 w 7934757"/>
              <a:gd name="connsiteY1265" fmla="*/ 3312683 h 6858000"/>
              <a:gd name="connsiteX1266" fmla="*/ 3545317 w 7934757"/>
              <a:gd name="connsiteY1266" fmla="*/ 3397095 h 6858000"/>
              <a:gd name="connsiteX1267" fmla="*/ 3460905 w 7934757"/>
              <a:gd name="connsiteY1267" fmla="*/ 3481508 h 6858000"/>
              <a:gd name="connsiteX1268" fmla="*/ 3376493 w 7934757"/>
              <a:gd name="connsiteY1268" fmla="*/ 3397095 h 6858000"/>
              <a:gd name="connsiteX1269" fmla="*/ 3460905 w 7934757"/>
              <a:gd name="connsiteY1269" fmla="*/ 3312683 h 6858000"/>
              <a:gd name="connsiteX1270" fmla="*/ 3123255 w 7934757"/>
              <a:gd name="connsiteY1270" fmla="*/ 3312683 h 6858000"/>
              <a:gd name="connsiteX1271" fmla="*/ 3207668 w 7934757"/>
              <a:gd name="connsiteY1271" fmla="*/ 3397095 h 6858000"/>
              <a:gd name="connsiteX1272" fmla="*/ 3123255 w 7934757"/>
              <a:gd name="connsiteY1272" fmla="*/ 3481508 h 6858000"/>
              <a:gd name="connsiteX1273" fmla="*/ 3038843 w 7934757"/>
              <a:gd name="connsiteY1273" fmla="*/ 3397095 h 6858000"/>
              <a:gd name="connsiteX1274" fmla="*/ 3123255 w 7934757"/>
              <a:gd name="connsiteY1274" fmla="*/ 3312683 h 6858000"/>
              <a:gd name="connsiteX1275" fmla="*/ 2785607 w 7934757"/>
              <a:gd name="connsiteY1275" fmla="*/ 3312683 h 6858000"/>
              <a:gd name="connsiteX1276" fmla="*/ 2870019 w 7934757"/>
              <a:gd name="connsiteY1276" fmla="*/ 3397095 h 6858000"/>
              <a:gd name="connsiteX1277" fmla="*/ 2785607 w 7934757"/>
              <a:gd name="connsiteY1277" fmla="*/ 3481508 h 6858000"/>
              <a:gd name="connsiteX1278" fmla="*/ 2701195 w 7934757"/>
              <a:gd name="connsiteY1278" fmla="*/ 3397095 h 6858000"/>
              <a:gd name="connsiteX1279" fmla="*/ 2785607 w 7934757"/>
              <a:gd name="connsiteY1279" fmla="*/ 3312683 h 6858000"/>
              <a:gd name="connsiteX1280" fmla="*/ 2447957 w 7934757"/>
              <a:gd name="connsiteY1280" fmla="*/ 3312683 h 6858000"/>
              <a:gd name="connsiteX1281" fmla="*/ 2532369 w 7934757"/>
              <a:gd name="connsiteY1281" fmla="*/ 3397095 h 6858000"/>
              <a:gd name="connsiteX1282" fmla="*/ 2447957 w 7934757"/>
              <a:gd name="connsiteY1282" fmla="*/ 3481508 h 6858000"/>
              <a:gd name="connsiteX1283" fmla="*/ 2363545 w 7934757"/>
              <a:gd name="connsiteY1283" fmla="*/ 3397095 h 6858000"/>
              <a:gd name="connsiteX1284" fmla="*/ 2447957 w 7934757"/>
              <a:gd name="connsiteY1284" fmla="*/ 3312683 h 6858000"/>
              <a:gd name="connsiteX1285" fmla="*/ 2110308 w 7934757"/>
              <a:gd name="connsiteY1285" fmla="*/ 3312683 h 6858000"/>
              <a:gd name="connsiteX1286" fmla="*/ 2194721 w 7934757"/>
              <a:gd name="connsiteY1286" fmla="*/ 3397095 h 6858000"/>
              <a:gd name="connsiteX1287" fmla="*/ 2110308 w 7934757"/>
              <a:gd name="connsiteY1287" fmla="*/ 3481508 h 6858000"/>
              <a:gd name="connsiteX1288" fmla="*/ 2025896 w 7934757"/>
              <a:gd name="connsiteY1288" fmla="*/ 3397095 h 6858000"/>
              <a:gd name="connsiteX1289" fmla="*/ 2110308 w 7934757"/>
              <a:gd name="connsiteY1289" fmla="*/ 3312683 h 6858000"/>
              <a:gd name="connsiteX1290" fmla="*/ 1772659 w 7934757"/>
              <a:gd name="connsiteY1290" fmla="*/ 3312683 h 6858000"/>
              <a:gd name="connsiteX1291" fmla="*/ 1857071 w 7934757"/>
              <a:gd name="connsiteY1291" fmla="*/ 3397095 h 6858000"/>
              <a:gd name="connsiteX1292" fmla="*/ 1772659 w 7934757"/>
              <a:gd name="connsiteY1292" fmla="*/ 3481508 h 6858000"/>
              <a:gd name="connsiteX1293" fmla="*/ 1688247 w 7934757"/>
              <a:gd name="connsiteY1293" fmla="*/ 3397095 h 6858000"/>
              <a:gd name="connsiteX1294" fmla="*/ 1772659 w 7934757"/>
              <a:gd name="connsiteY1294" fmla="*/ 3312683 h 6858000"/>
              <a:gd name="connsiteX1295" fmla="*/ 1435014 w 7934757"/>
              <a:gd name="connsiteY1295" fmla="*/ 3312683 h 6858000"/>
              <a:gd name="connsiteX1296" fmla="*/ 1519422 w 7934757"/>
              <a:gd name="connsiteY1296" fmla="*/ 3397095 h 6858000"/>
              <a:gd name="connsiteX1297" fmla="*/ 1435014 w 7934757"/>
              <a:gd name="connsiteY1297" fmla="*/ 3481508 h 6858000"/>
              <a:gd name="connsiteX1298" fmla="*/ 1350601 w 7934757"/>
              <a:gd name="connsiteY1298" fmla="*/ 3397095 h 6858000"/>
              <a:gd name="connsiteX1299" fmla="*/ 1435014 w 7934757"/>
              <a:gd name="connsiteY1299" fmla="*/ 3312683 h 6858000"/>
              <a:gd name="connsiteX1300" fmla="*/ 1097361 w 7934757"/>
              <a:gd name="connsiteY1300" fmla="*/ 3312683 h 6858000"/>
              <a:gd name="connsiteX1301" fmla="*/ 1181773 w 7934757"/>
              <a:gd name="connsiteY1301" fmla="*/ 3397095 h 6858000"/>
              <a:gd name="connsiteX1302" fmla="*/ 1097361 w 7934757"/>
              <a:gd name="connsiteY1302" fmla="*/ 3481508 h 6858000"/>
              <a:gd name="connsiteX1303" fmla="*/ 1012948 w 7934757"/>
              <a:gd name="connsiteY1303" fmla="*/ 3397095 h 6858000"/>
              <a:gd name="connsiteX1304" fmla="*/ 1097361 w 7934757"/>
              <a:gd name="connsiteY1304" fmla="*/ 3312683 h 6858000"/>
              <a:gd name="connsiteX1305" fmla="*/ 759711 w 7934757"/>
              <a:gd name="connsiteY1305" fmla="*/ 3312683 h 6858000"/>
              <a:gd name="connsiteX1306" fmla="*/ 844124 w 7934757"/>
              <a:gd name="connsiteY1306" fmla="*/ 3397095 h 6858000"/>
              <a:gd name="connsiteX1307" fmla="*/ 759711 w 7934757"/>
              <a:gd name="connsiteY1307" fmla="*/ 3481508 h 6858000"/>
              <a:gd name="connsiteX1308" fmla="*/ 675299 w 7934757"/>
              <a:gd name="connsiteY1308" fmla="*/ 3397095 h 6858000"/>
              <a:gd name="connsiteX1309" fmla="*/ 759711 w 7934757"/>
              <a:gd name="connsiteY1309" fmla="*/ 3312683 h 6858000"/>
              <a:gd name="connsiteX1310" fmla="*/ 422066 w 7934757"/>
              <a:gd name="connsiteY1310" fmla="*/ 3312683 h 6858000"/>
              <a:gd name="connsiteX1311" fmla="*/ 506480 w 7934757"/>
              <a:gd name="connsiteY1311" fmla="*/ 3397095 h 6858000"/>
              <a:gd name="connsiteX1312" fmla="*/ 422066 w 7934757"/>
              <a:gd name="connsiteY1312" fmla="*/ 3481508 h 6858000"/>
              <a:gd name="connsiteX1313" fmla="*/ 337653 w 7934757"/>
              <a:gd name="connsiteY1313" fmla="*/ 3397095 h 6858000"/>
              <a:gd name="connsiteX1314" fmla="*/ 422066 w 7934757"/>
              <a:gd name="connsiteY1314" fmla="*/ 3312683 h 6858000"/>
              <a:gd name="connsiteX1315" fmla="*/ 84412 w 7934757"/>
              <a:gd name="connsiteY1315" fmla="*/ 3312683 h 6858000"/>
              <a:gd name="connsiteX1316" fmla="*/ 168826 w 7934757"/>
              <a:gd name="connsiteY1316" fmla="*/ 3397095 h 6858000"/>
              <a:gd name="connsiteX1317" fmla="*/ 84412 w 7934757"/>
              <a:gd name="connsiteY1317" fmla="*/ 3481508 h 6858000"/>
              <a:gd name="connsiteX1318" fmla="*/ 0 w 7934757"/>
              <a:gd name="connsiteY1318" fmla="*/ 3397095 h 6858000"/>
              <a:gd name="connsiteX1319" fmla="*/ 84412 w 7934757"/>
              <a:gd name="connsiteY1319" fmla="*/ 3312683 h 6858000"/>
              <a:gd name="connsiteX1320" fmla="*/ 7850345 w 7934757"/>
              <a:gd name="connsiteY1320" fmla="*/ 2975034 h 6858000"/>
              <a:gd name="connsiteX1321" fmla="*/ 7934757 w 7934757"/>
              <a:gd name="connsiteY1321" fmla="*/ 3059446 h 6858000"/>
              <a:gd name="connsiteX1322" fmla="*/ 7850345 w 7934757"/>
              <a:gd name="connsiteY1322" fmla="*/ 3143859 h 6858000"/>
              <a:gd name="connsiteX1323" fmla="*/ 7765933 w 7934757"/>
              <a:gd name="connsiteY1323" fmla="*/ 3059446 h 6858000"/>
              <a:gd name="connsiteX1324" fmla="*/ 7850345 w 7934757"/>
              <a:gd name="connsiteY1324" fmla="*/ 2975034 h 6858000"/>
              <a:gd name="connsiteX1325" fmla="*/ 7512695 w 7934757"/>
              <a:gd name="connsiteY1325" fmla="*/ 2975034 h 6858000"/>
              <a:gd name="connsiteX1326" fmla="*/ 7597109 w 7934757"/>
              <a:gd name="connsiteY1326" fmla="*/ 3059446 h 6858000"/>
              <a:gd name="connsiteX1327" fmla="*/ 7512695 w 7934757"/>
              <a:gd name="connsiteY1327" fmla="*/ 3143859 h 6858000"/>
              <a:gd name="connsiteX1328" fmla="*/ 7428283 w 7934757"/>
              <a:gd name="connsiteY1328" fmla="*/ 3059446 h 6858000"/>
              <a:gd name="connsiteX1329" fmla="*/ 7512695 w 7934757"/>
              <a:gd name="connsiteY1329" fmla="*/ 2975034 h 6858000"/>
              <a:gd name="connsiteX1330" fmla="*/ 7175045 w 7934757"/>
              <a:gd name="connsiteY1330" fmla="*/ 2975034 h 6858000"/>
              <a:gd name="connsiteX1331" fmla="*/ 7259458 w 7934757"/>
              <a:gd name="connsiteY1331" fmla="*/ 3059446 h 6858000"/>
              <a:gd name="connsiteX1332" fmla="*/ 7175045 w 7934757"/>
              <a:gd name="connsiteY1332" fmla="*/ 3143859 h 6858000"/>
              <a:gd name="connsiteX1333" fmla="*/ 7090633 w 7934757"/>
              <a:gd name="connsiteY1333" fmla="*/ 3059446 h 6858000"/>
              <a:gd name="connsiteX1334" fmla="*/ 7175045 w 7934757"/>
              <a:gd name="connsiteY1334" fmla="*/ 2975034 h 6858000"/>
              <a:gd name="connsiteX1335" fmla="*/ 6837397 w 7934757"/>
              <a:gd name="connsiteY1335" fmla="*/ 2975034 h 6858000"/>
              <a:gd name="connsiteX1336" fmla="*/ 6921809 w 7934757"/>
              <a:gd name="connsiteY1336" fmla="*/ 3059446 h 6858000"/>
              <a:gd name="connsiteX1337" fmla="*/ 6837397 w 7934757"/>
              <a:gd name="connsiteY1337" fmla="*/ 3143859 h 6858000"/>
              <a:gd name="connsiteX1338" fmla="*/ 6752985 w 7934757"/>
              <a:gd name="connsiteY1338" fmla="*/ 3059446 h 6858000"/>
              <a:gd name="connsiteX1339" fmla="*/ 6837397 w 7934757"/>
              <a:gd name="connsiteY1339" fmla="*/ 2975034 h 6858000"/>
              <a:gd name="connsiteX1340" fmla="*/ 6499747 w 7934757"/>
              <a:gd name="connsiteY1340" fmla="*/ 2975034 h 6858000"/>
              <a:gd name="connsiteX1341" fmla="*/ 6584161 w 7934757"/>
              <a:gd name="connsiteY1341" fmla="*/ 3059446 h 6858000"/>
              <a:gd name="connsiteX1342" fmla="*/ 6499747 w 7934757"/>
              <a:gd name="connsiteY1342" fmla="*/ 3143859 h 6858000"/>
              <a:gd name="connsiteX1343" fmla="*/ 6415335 w 7934757"/>
              <a:gd name="connsiteY1343" fmla="*/ 3059446 h 6858000"/>
              <a:gd name="connsiteX1344" fmla="*/ 6499747 w 7934757"/>
              <a:gd name="connsiteY1344" fmla="*/ 2975034 h 6858000"/>
              <a:gd name="connsiteX1345" fmla="*/ 6162098 w 7934757"/>
              <a:gd name="connsiteY1345" fmla="*/ 2975034 h 6858000"/>
              <a:gd name="connsiteX1346" fmla="*/ 6246510 w 7934757"/>
              <a:gd name="connsiteY1346" fmla="*/ 3059446 h 6858000"/>
              <a:gd name="connsiteX1347" fmla="*/ 6162098 w 7934757"/>
              <a:gd name="connsiteY1347" fmla="*/ 3143859 h 6858000"/>
              <a:gd name="connsiteX1348" fmla="*/ 6077686 w 7934757"/>
              <a:gd name="connsiteY1348" fmla="*/ 3059446 h 6858000"/>
              <a:gd name="connsiteX1349" fmla="*/ 6162098 w 7934757"/>
              <a:gd name="connsiteY1349" fmla="*/ 2975034 h 6858000"/>
              <a:gd name="connsiteX1350" fmla="*/ 5824449 w 7934757"/>
              <a:gd name="connsiteY1350" fmla="*/ 2975034 h 6858000"/>
              <a:gd name="connsiteX1351" fmla="*/ 5908861 w 7934757"/>
              <a:gd name="connsiteY1351" fmla="*/ 3059446 h 6858000"/>
              <a:gd name="connsiteX1352" fmla="*/ 5824449 w 7934757"/>
              <a:gd name="connsiteY1352" fmla="*/ 3143859 h 6858000"/>
              <a:gd name="connsiteX1353" fmla="*/ 5740037 w 7934757"/>
              <a:gd name="connsiteY1353" fmla="*/ 3059446 h 6858000"/>
              <a:gd name="connsiteX1354" fmla="*/ 5824449 w 7934757"/>
              <a:gd name="connsiteY1354" fmla="*/ 2975034 h 6858000"/>
              <a:gd name="connsiteX1355" fmla="*/ 5486800 w 7934757"/>
              <a:gd name="connsiteY1355" fmla="*/ 2975034 h 6858000"/>
              <a:gd name="connsiteX1356" fmla="*/ 5571212 w 7934757"/>
              <a:gd name="connsiteY1356" fmla="*/ 3059446 h 6858000"/>
              <a:gd name="connsiteX1357" fmla="*/ 5486800 w 7934757"/>
              <a:gd name="connsiteY1357" fmla="*/ 3143859 h 6858000"/>
              <a:gd name="connsiteX1358" fmla="*/ 5402388 w 7934757"/>
              <a:gd name="connsiteY1358" fmla="*/ 3059446 h 6858000"/>
              <a:gd name="connsiteX1359" fmla="*/ 5486800 w 7934757"/>
              <a:gd name="connsiteY1359" fmla="*/ 2975034 h 6858000"/>
              <a:gd name="connsiteX1360" fmla="*/ 5149151 w 7934757"/>
              <a:gd name="connsiteY1360" fmla="*/ 2975034 h 6858000"/>
              <a:gd name="connsiteX1361" fmla="*/ 5233563 w 7934757"/>
              <a:gd name="connsiteY1361" fmla="*/ 3059446 h 6858000"/>
              <a:gd name="connsiteX1362" fmla="*/ 5149151 w 7934757"/>
              <a:gd name="connsiteY1362" fmla="*/ 3143859 h 6858000"/>
              <a:gd name="connsiteX1363" fmla="*/ 5064739 w 7934757"/>
              <a:gd name="connsiteY1363" fmla="*/ 3059446 h 6858000"/>
              <a:gd name="connsiteX1364" fmla="*/ 5149151 w 7934757"/>
              <a:gd name="connsiteY1364" fmla="*/ 2975034 h 6858000"/>
              <a:gd name="connsiteX1365" fmla="*/ 4811502 w 7934757"/>
              <a:gd name="connsiteY1365" fmla="*/ 2975034 h 6858000"/>
              <a:gd name="connsiteX1366" fmla="*/ 4895914 w 7934757"/>
              <a:gd name="connsiteY1366" fmla="*/ 3059446 h 6858000"/>
              <a:gd name="connsiteX1367" fmla="*/ 4811502 w 7934757"/>
              <a:gd name="connsiteY1367" fmla="*/ 3143859 h 6858000"/>
              <a:gd name="connsiteX1368" fmla="*/ 4727090 w 7934757"/>
              <a:gd name="connsiteY1368" fmla="*/ 3059446 h 6858000"/>
              <a:gd name="connsiteX1369" fmla="*/ 4811502 w 7934757"/>
              <a:gd name="connsiteY1369" fmla="*/ 2975034 h 6858000"/>
              <a:gd name="connsiteX1370" fmla="*/ 4473853 w 7934757"/>
              <a:gd name="connsiteY1370" fmla="*/ 2975034 h 6858000"/>
              <a:gd name="connsiteX1371" fmla="*/ 4558265 w 7934757"/>
              <a:gd name="connsiteY1371" fmla="*/ 3059446 h 6858000"/>
              <a:gd name="connsiteX1372" fmla="*/ 4473853 w 7934757"/>
              <a:gd name="connsiteY1372" fmla="*/ 3143859 h 6858000"/>
              <a:gd name="connsiteX1373" fmla="*/ 4389440 w 7934757"/>
              <a:gd name="connsiteY1373" fmla="*/ 3059446 h 6858000"/>
              <a:gd name="connsiteX1374" fmla="*/ 4473853 w 7934757"/>
              <a:gd name="connsiteY1374" fmla="*/ 2975034 h 6858000"/>
              <a:gd name="connsiteX1375" fmla="*/ 4136203 w 7934757"/>
              <a:gd name="connsiteY1375" fmla="*/ 2975034 h 6858000"/>
              <a:gd name="connsiteX1376" fmla="*/ 4220615 w 7934757"/>
              <a:gd name="connsiteY1376" fmla="*/ 3059446 h 6858000"/>
              <a:gd name="connsiteX1377" fmla="*/ 4136203 w 7934757"/>
              <a:gd name="connsiteY1377" fmla="*/ 3143859 h 6858000"/>
              <a:gd name="connsiteX1378" fmla="*/ 4051791 w 7934757"/>
              <a:gd name="connsiteY1378" fmla="*/ 3059446 h 6858000"/>
              <a:gd name="connsiteX1379" fmla="*/ 4136203 w 7934757"/>
              <a:gd name="connsiteY1379" fmla="*/ 2975034 h 6858000"/>
              <a:gd name="connsiteX1380" fmla="*/ 3798554 w 7934757"/>
              <a:gd name="connsiteY1380" fmla="*/ 2975034 h 6858000"/>
              <a:gd name="connsiteX1381" fmla="*/ 3882966 w 7934757"/>
              <a:gd name="connsiteY1381" fmla="*/ 3059446 h 6858000"/>
              <a:gd name="connsiteX1382" fmla="*/ 3798554 w 7934757"/>
              <a:gd name="connsiteY1382" fmla="*/ 3143859 h 6858000"/>
              <a:gd name="connsiteX1383" fmla="*/ 3714142 w 7934757"/>
              <a:gd name="connsiteY1383" fmla="*/ 3059446 h 6858000"/>
              <a:gd name="connsiteX1384" fmla="*/ 3798554 w 7934757"/>
              <a:gd name="connsiteY1384" fmla="*/ 2975034 h 6858000"/>
              <a:gd name="connsiteX1385" fmla="*/ 3460905 w 7934757"/>
              <a:gd name="connsiteY1385" fmla="*/ 2975034 h 6858000"/>
              <a:gd name="connsiteX1386" fmla="*/ 3545317 w 7934757"/>
              <a:gd name="connsiteY1386" fmla="*/ 3059446 h 6858000"/>
              <a:gd name="connsiteX1387" fmla="*/ 3460905 w 7934757"/>
              <a:gd name="connsiteY1387" fmla="*/ 3143859 h 6858000"/>
              <a:gd name="connsiteX1388" fmla="*/ 3376493 w 7934757"/>
              <a:gd name="connsiteY1388" fmla="*/ 3059446 h 6858000"/>
              <a:gd name="connsiteX1389" fmla="*/ 3460905 w 7934757"/>
              <a:gd name="connsiteY1389" fmla="*/ 2975034 h 6858000"/>
              <a:gd name="connsiteX1390" fmla="*/ 3123255 w 7934757"/>
              <a:gd name="connsiteY1390" fmla="*/ 2975034 h 6858000"/>
              <a:gd name="connsiteX1391" fmla="*/ 3207668 w 7934757"/>
              <a:gd name="connsiteY1391" fmla="*/ 3059446 h 6858000"/>
              <a:gd name="connsiteX1392" fmla="*/ 3123255 w 7934757"/>
              <a:gd name="connsiteY1392" fmla="*/ 3143859 h 6858000"/>
              <a:gd name="connsiteX1393" fmla="*/ 3038843 w 7934757"/>
              <a:gd name="connsiteY1393" fmla="*/ 3059446 h 6858000"/>
              <a:gd name="connsiteX1394" fmla="*/ 3123255 w 7934757"/>
              <a:gd name="connsiteY1394" fmla="*/ 2975034 h 6858000"/>
              <a:gd name="connsiteX1395" fmla="*/ 2785607 w 7934757"/>
              <a:gd name="connsiteY1395" fmla="*/ 2975034 h 6858000"/>
              <a:gd name="connsiteX1396" fmla="*/ 2870019 w 7934757"/>
              <a:gd name="connsiteY1396" fmla="*/ 3059446 h 6858000"/>
              <a:gd name="connsiteX1397" fmla="*/ 2785607 w 7934757"/>
              <a:gd name="connsiteY1397" fmla="*/ 3143859 h 6858000"/>
              <a:gd name="connsiteX1398" fmla="*/ 2701195 w 7934757"/>
              <a:gd name="connsiteY1398" fmla="*/ 3059446 h 6858000"/>
              <a:gd name="connsiteX1399" fmla="*/ 2785607 w 7934757"/>
              <a:gd name="connsiteY1399" fmla="*/ 2975034 h 6858000"/>
              <a:gd name="connsiteX1400" fmla="*/ 2447957 w 7934757"/>
              <a:gd name="connsiteY1400" fmla="*/ 2975034 h 6858000"/>
              <a:gd name="connsiteX1401" fmla="*/ 2532369 w 7934757"/>
              <a:gd name="connsiteY1401" fmla="*/ 3059446 h 6858000"/>
              <a:gd name="connsiteX1402" fmla="*/ 2447957 w 7934757"/>
              <a:gd name="connsiteY1402" fmla="*/ 3143859 h 6858000"/>
              <a:gd name="connsiteX1403" fmla="*/ 2363545 w 7934757"/>
              <a:gd name="connsiteY1403" fmla="*/ 3059446 h 6858000"/>
              <a:gd name="connsiteX1404" fmla="*/ 2447957 w 7934757"/>
              <a:gd name="connsiteY1404" fmla="*/ 2975034 h 6858000"/>
              <a:gd name="connsiteX1405" fmla="*/ 2110308 w 7934757"/>
              <a:gd name="connsiteY1405" fmla="*/ 2975034 h 6858000"/>
              <a:gd name="connsiteX1406" fmla="*/ 2194721 w 7934757"/>
              <a:gd name="connsiteY1406" fmla="*/ 3059446 h 6858000"/>
              <a:gd name="connsiteX1407" fmla="*/ 2110308 w 7934757"/>
              <a:gd name="connsiteY1407" fmla="*/ 3143859 h 6858000"/>
              <a:gd name="connsiteX1408" fmla="*/ 2025896 w 7934757"/>
              <a:gd name="connsiteY1408" fmla="*/ 3059446 h 6858000"/>
              <a:gd name="connsiteX1409" fmla="*/ 2110308 w 7934757"/>
              <a:gd name="connsiteY1409" fmla="*/ 2975034 h 6858000"/>
              <a:gd name="connsiteX1410" fmla="*/ 1772659 w 7934757"/>
              <a:gd name="connsiteY1410" fmla="*/ 2975034 h 6858000"/>
              <a:gd name="connsiteX1411" fmla="*/ 1857071 w 7934757"/>
              <a:gd name="connsiteY1411" fmla="*/ 3059446 h 6858000"/>
              <a:gd name="connsiteX1412" fmla="*/ 1772659 w 7934757"/>
              <a:gd name="connsiteY1412" fmla="*/ 3143859 h 6858000"/>
              <a:gd name="connsiteX1413" fmla="*/ 1688247 w 7934757"/>
              <a:gd name="connsiteY1413" fmla="*/ 3059446 h 6858000"/>
              <a:gd name="connsiteX1414" fmla="*/ 1772659 w 7934757"/>
              <a:gd name="connsiteY1414" fmla="*/ 2975034 h 6858000"/>
              <a:gd name="connsiteX1415" fmla="*/ 1435014 w 7934757"/>
              <a:gd name="connsiteY1415" fmla="*/ 2975034 h 6858000"/>
              <a:gd name="connsiteX1416" fmla="*/ 1519422 w 7934757"/>
              <a:gd name="connsiteY1416" fmla="*/ 3059446 h 6858000"/>
              <a:gd name="connsiteX1417" fmla="*/ 1435014 w 7934757"/>
              <a:gd name="connsiteY1417" fmla="*/ 3143859 h 6858000"/>
              <a:gd name="connsiteX1418" fmla="*/ 1350601 w 7934757"/>
              <a:gd name="connsiteY1418" fmla="*/ 3059446 h 6858000"/>
              <a:gd name="connsiteX1419" fmla="*/ 1435014 w 7934757"/>
              <a:gd name="connsiteY1419" fmla="*/ 2975034 h 6858000"/>
              <a:gd name="connsiteX1420" fmla="*/ 1097361 w 7934757"/>
              <a:gd name="connsiteY1420" fmla="*/ 2975034 h 6858000"/>
              <a:gd name="connsiteX1421" fmla="*/ 1181773 w 7934757"/>
              <a:gd name="connsiteY1421" fmla="*/ 3059446 h 6858000"/>
              <a:gd name="connsiteX1422" fmla="*/ 1097361 w 7934757"/>
              <a:gd name="connsiteY1422" fmla="*/ 3143859 h 6858000"/>
              <a:gd name="connsiteX1423" fmla="*/ 1012948 w 7934757"/>
              <a:gd name="connsiteY1423" fmla="*/ 3059446 h 6858000"/>
              <a:gd name="connsiteX1424" fmla="*/ 1097361 w 7934757"/>
              <a:gd name="connsiteY1424" fmla="*/ 2975034 h 6858000"/>
              <a:gd name="connsiteX1425" fmla="*/ 759711 w 7934757"/>
              <a:gd name="connsiteY1425" fmla="*/ 2975034 h 6858000"/>
              <a:gd name="connsiteX1426" fmla="*/ 844124 w 7934757"/>
              <a:gd name="connsiteY1426" fmla="*/ 3059446 h 6858000"/>
              <a:gd name="connsiteX1427" fmla="*/ 759711 w 7934757"/>
              <a:gd name="connsiteY1427" fmla="*/ 3143859 h 6858000"/>
              <a:gd name="connsiteX1428" fmla="*/ 675299 w 7934757"/>
              <a:gd name="connsiteY1428" fmla="*/ 3059446 h 6858000"/>
              <a:gd name="connsiteX1429" fmla="*/ 759711 w 7934757"/>
              <a:gd name="connsiteY1429" fmla="*/ 2975034 h 6858000"/>
              <a:gd name="connsiteX1430" fmla="*/ 422066 w 7934757"/>
              <a:gd name="connsiteY1430" fmla="*/ 2975034 h 6858000"/>
              <a:gd name="connsiteX1431" fmla="*/ 506480 w 7934757"/>
              <a:gd name="connsiteY1431" fmla="*/ 3059446 h 6858000"/>
              <a:gd name="connsiteX1432" fmla="*/ 422066 w 7934757"/>
              <a:gd name="connsiteY1432" fmla="*/ 3143859 h 6858000"/>
              <a:gd name="connsiteX1433" fmla="*/ 337653 w 7934757"/>
              <a:gd name="connsiteY1433" fmla="*/ 3059446 h 6858000"/>
              <a:gd name="connsiteX1434" fmla="*/ 422066 w 7934757"/>
              <a:gd name="connsiteY1434" fmla="*/ 2975034 h 6858000"/>
              <a:gd name="connsiteX1435" fmla="*/ 84412 w 7934757"/>
              <a:gd name="connsiteY1435" fmla="*/ 2975034 h 6858000"/>
              <a:gd name="connsiteX1436" fmla="*/ 168826 w 7934757"/>
              <a:gd name="connsiteY1436" fmla="*/ 3059446 h 6858000"/>
              <a:gd name="connsiteX1437" fmla="*/ 84412 w 7934757"/>
              <a:gd name="connsiteY1437" fmla="*/ 3143859 h 6858000"/>
              <a:gd name="connsiteX1438" fmla="*/ 0 w 7934757"/>
              <a:gd name="connsiteY1438" fmla="*/ 3059446 h 6858000"/>
              <a:gd name="connsiteX1439" fmla="*/ 84412 w 7934757"/>
              <a:gd name="connsiteY1439" fmla="*/ 2975034 h 6858000"/>
              <a:gd name="connsiteX1440" fmla="*/ 7850345 w 7934757"/>
              <a:gd name="connsiteY1440" fmla="*/ 2637385 h 6858000"/>
              <a:gd name="connsiteX1441" fmla="*/ 7934757 w 7934757"/>
              <a:gd name="connsiteY1441" fmla="*/ 2721797 h 6858000"/>
              <a:gd name="connsiteX1442" fmla="*/ 7850345 w 7934757"/>
              <a:gd name="connsiteY1442" fmla="*/ 2806209 h 6858000"/>
              <a:gd name="connsiteX1443" fmla="*/ 7765933 w 7934757"/>
              <a:gd name="connsiteY1443" fmla="*/ 2721797 h 6858000"/>
              <a:gd name="connsiteX1444" fmla="*/ 7850345 w 7934757"/>
              <a:gd name="connsiteY1444" fmla="*/ 2637385 h 6858000"/>
              <a:gd name="connsiteX1445" fmla="*/ 7512695 w 7934757"/>
              <a:gd name="connsiteY1445" fmla="*/ 2637385 h 6858000"/>
              <a:gd name="connsiteX1446" fmla="*/ 7597109 w 7934757"/>
              <a:gd name="connsiteY1446" fmla="*/ 2721797 h 6858000"/>
              <a:gd name="connsiteX1447" fmla="*/ 7512695 w 7934757"/>
              <a:gd name="connsiteY1447" fmla="*/ 2806209 h 6858000"/>
              <a:gd name="connsiteX1448" fmla="*/ 7428283 w 7934757"/>
              <a:gd name="connsiteY1448" fmla="*/ 2721797 h 6858000"/>
              <a:gd name="connsiteX1449" fmla="*/ 7512695 w 7934757"/>
              <a:gd name="connsiteY1449" fmla="*/ 2637385 h 6858000"/>
              <a:gd name="connsiteX1450" fmla="*/ 7175045 w 7934757"/>
              <a:gd name="connsiteY1450" fmla="*/ 2637385 h 6858000"/>
              <a:gd name="connsiteX1451" fmla="*/ 7259458 w 7934757"/>
              <a:gd name="connsiteY1451" fmla="*/ 2721797 h 6858000"/>
              <a:gd name="connsiteX1452" fmla="*/ 7175045 w 7934757"/>
              <a:gd name="connsiteY1452" fmla="*/ 2806209 h 6858000"/>
              <a:gd name="connsiteX1453" fmla="*/ 7090633 w 7934757"/>
              <a:gd name="connsiteY1453" fmla="*/ 2721797 h 6858000"/>
              <a:gd name="connsiteX1454" fmla="*/ 7175045 w 7934757"/>
              <a:gd name="connsiteY1454" fmla="*/ 2637385 h 6858000"/>
              <a:gd name="connsiteX1455" fmla="*/ 6837397 w 7934757"/>
              <a:gd name="connsiteY1455" fmla="*/ 2637385 h 6858000"/>
              <a:gd name="connsiteX1456" fmla="*/ 6921809 w 7934757"/>
              <a:gd name="connsiteY1456" fmla="*/ 2721797 h 6858000"/>
              <a:gd name="connsiteX1457" fmla="*/ 6837397 w 7934757"/>
              <a:gd name="connsiteY1457" fmla="*/ 2806209 h 6858000"/>
              <a:gd name="connsiteX1458" fmla="*/ 6752985 w 7934757"/>
              <a:gd name="connsiteY1458" fmla="*/ 2721797 h 6858000"/>
              <a:gd name="connsiteX1459" fmla="*/ 6837397 w 7934757"/>
              <a:gd name="connsiteY1459" fmla="*/ 2637385 h 6858000"/>
              <a:gd name="connsiteX1460" fmla="*/ 6499747 w 7934757"/>
              <a:gd name="connsiteY1460" fmla="*/ 2637385 h 6858000"/>
              <a:gd name="connsiteX1461" fmla="*/ 6584161 w 7934757"/>
              <a:gd name="connsiteY1461" fmla="*/ 2721797 h 6858000"/>
              <a:gd name="connsiteX1462" fmla="*/ 6499747 w 7934757"/>
              <a:gd name="connsiteY1462" fmla="*/ 2806209 h 6858000"/>
              <a:gd name="connsiteX1463" fmla="*/ 6415335 w 7934757"/>
              <a:gd name="connsiteY1463" fmla="*/ 2721797 h 6858000"/>
              <a:gd name="connsiteX1464" fmla="*/ 6499747 w 7934757"/>
              <a:gd name="connsiteY1464" fmla="*/ 2637385 h 6858000"/>
              <a:gd name="connsiteX1465" fmla="*/ 6162098 w 7934757"/>
              <a:gd name="connsiteY1465" fmla="*/ 2637385 h 6858000"/>
              <a:gd name="connsiteX1466" fmla="*/ 6246510 w 7934757"/>
              <a:gd name="connsiteY1466" fmla="*/ 2721797 h 6858000"/>
              <a:gd name="connsiteX1467" fmla="*/ 6162098 w 7934757"/>
              <a:gd name="connsiteY1467" fmla="*/ 2806209 h 6858000"/>
              <a:gd name="connsiteX1468" fmla="*/ 6077686 w 7934757"/>
              <a:gd name="connsiteY1468" fmla="*/ 2721797 h 6858000"/>
              <a:gd name="connsiteX1469" fmla="*/ 6162098 w 7934757"/>
              <a:gd name="connsiteY1469" fmla="*/ 2637385 h 6858000"/>
              <a:gd name="connsiteX1470" fmla="*/ 5824449 w 7934757"/>
              <a:gd name="connsiteY1470" fmla="*/ 2637385 h 6858000"/>
              <a:gd name="connsiteX1471" fmla="*/ 5908861 w 7934757"/>
              <a:gd name="connsiteY1471" fmla="*/ 2721797 h 6858000"/>
              <a:gd name="connsiteX1472" fmla="*/ 5824449 w 7934757"/>
              <a:gd name="connsiteY1472" fmla="*/ 2806209 h 6858000"/>
              <a:gd name="connsiteX1473" fmla="*/ 5740037 w 7934757"/>
              <a:gd name="connsiteY1473" fmla="*/ 2721797 h 6858000"/>
              <a:gd name="connsiteX1474" fmla="*/ 5824449 w 7934757"/>
              <a:gd name="connsiteY1474" fmla="*/ 2637385 h 6858000"/>
              <a:gd name="connsiteX1475" fmla="*/ 5486800 w 7934757"/>
              <a:gd name="connsiteY1475" fmla="*/ 2637385 h 6858000"/>
              <a:gd name="connsiteX1476" fmla="*/ 5571212 w 7934757"/>
              <a:gd name="connsiteY1476" fmla="*/ 2721797 h 6858000"/>
              <a:gd name="connsiteX1477" fmla="*/ 5486800 w 7934757"/>
              <a:gd name="connsiteY1477" fmla="*/ 2806209 h 6858000"/>
              <a:gd name="connsiteX1478" fmla="*/ 5402388 w 7934757"/>
              <a:gd name="connsiteY1478" fmla="*/ 2721797 h 6858000"/>
              <a:gd name="connsiteX1479" fmla="*/ 5486800 w 7934757"/>
              <a:gd name="connsiteY1479" fmla="*/ 2637385 h 6858000"/>
              <a:gd name="connsiteX1480" fmla="*/ 5149151 w 7934757"/>
              <a:gd name="connsiteY1480" fmla="*/ 2637385 h 6858000"/>
              <a:gd name="connsiteX1481" fmla="*/ 5233563 w 7934757"/>
              <a:gd name="connsiteY1481" fmla="*/ 2721797 h 6858000"/>
              <a:gd name="connsiteX1482" fmla="*/ 5149151 w 7934757"/>
              <a:gd name="connsiteY1482" fmla="*/ 2806209 h 6858000"/>
              <a:gd name="connsiteX1483" fmla="*/ 5064739 w 7934757"/>
              <a:gd name="connsiteY1483" fmla="*/ 2721797 h 6858000"/>
              <a:gd name="connsiteX1484" fmla="*/ 5149151 w 7934757"/>
              <a:gd name="connsiteY1484" fmla="*/ 2637385 h 6858000"/>
              <a:gd name="connsiteX1485" fmla="*/ 4811502 w 7934757"/>
              <a:gd name="connsiteY1485" fmla="*/ 2637385 h 6858000"/>
              <a:gd name="connsiteX1486" fmla="*/ 4895914 w 7934757"/>
              <a:gd name="connsiteY1486" fmla="*/ 2721797 h 6858000"/>
              <a:gd name="connsiteX1487" fmla="*/ 4811502 w 7934757"/>
              <a:gd name="connsiteY1487" fmla="*/ 2806209 h 6858000"/>
              <a:gd name="connsiteX1488" fmla="*/ 4727090 w 7934757"/>
              <a:gd name="connsiteY1488" fmla="*/ 2721797 h 6858000"/>
              <a:gd name="connsiteX1489" fmla="*/ 4811502 w 7934757"/>
              <a:gd name="connsiteY1489" fmla="*/ 2637385 h 6858000"/>
              <a:gd name="connsiteX1490" fmla="*/ 4473853 w 7934757"/>
              <a:gd name="connsiteY1490" fmla="*/ 2637385 h 6858000"/>
              <a:gd name="connsiteX1491" fmla="*/ 4558265 w 7934757"/>
              <a:gd name="connsiteY1491" fmla="*/ 2721797 h 6858000"/>
              <a:gd name="connsiteX1492" fmla="*/ 4473853 w 7934757"/>
              <a:gd name="connsiteY1492" fmla="*/ 2806209 h 6858000"/>
              <a:gd name="connsiteX1493" fmla="*/ 4389440 w 7934757"/>
              <a:gd name="connsiteY1493" fmla="*/ 2721797 h 6858000"/>
              <a:gd name="connsiteX1494" fmla="*/ 4473853 w 7934757"/>
              <a:gd name="connsiteY1494" fmla="*/ 2637385 h 6858000"/>
              <a:gd name="connsiteX1495" fmla="*/ 4136203 w 7934757"/>
              <a:gd name="connsiteY1495" fmla="*/ 2637385 h 6858000"/>
              <a:gd name="connsiteX1496" fmla="*/ 4220615 w 7934757"/>
              <a:gd name="connsiteY1496" fmla="*/ 2721797 h 6858000"/>
              <a:gd name="connsiteX1497" fmla="*/ 4136203 w 7934757"/>
              <a:gd name="connsiteY1497" fmla="*/ 2806209 h 6858000"/>
              <a:gd name="connsiteX1498" fmla="*/ 4051791 w 7934757"/>
              <a:gd name="connsiteY1498" fmla="*/ 2721797 h 6858000"/>
              <a:gd name="connsiteX1499" fmla="*/ 4136203 w 7934757"/>
              <a:gd name="connsiteY1499" fmla="*/ 2637385 h 6858000"/>
              <a:gd name="connsiteX1500" fmla="*/ 3798554 w 7934757"/>
              <a:gd name="connsiteY1500" fmla="*/ 2637385 h 6858000"/>
              <a:gd name="connsiteX1501" fmla="*/ 3882966 w 7934757"/>
              <a:gd name="connsiteY1501" fmla="*/ 2721797 h 6858000"/>
              <a:gd name="connsiteX1502" fmla="*/ 3798554 w 7934757"/>
              <a:gd name="connsiteY1502" fmla="*/ 2806209 h 6858000"/>
              <a:gd name="connsiteX1503" fmla="*/ 3714142 w 7934757"/>
              <a:gd name="connsiteY1503" fmla="*/ 2721797 h 6858000"/>
              <a:gd name="connsiteX1504" fmla="*/ 3798554 w 7934757"/>
              <a:gd name="connsiteY1504" fmla="*/ 2637385 h 6858000"/>
              <a:gd name="connsiteX1505" fmla="*/ 3460905 w 7934757"/>
              <a:gd name="connsiteY1505" fmla="*/ 2637385 h 6858000"/>
              <a:gd name="connsiteX1506" fmla="*/ 3545317 w 7934757"/>
              <a:gd name="connsiteY1506" fmla="*/ 2721797 h 6858000"/>
              <a:gd name="connsiteX1507" fmla="*/ 3460905 w 7934757"/>
              <a:gd name="connsiteY1507" fmla="*/ 2806209 h 6858000"/>
              <a:gd name="connsiteX1508" fmla="*/ 3376493 w 7934757"/>
              <a:gd name="connsiteY1508" fmla="*/ 2721797 h 6858000"/>
              <a:gd name="connsiteX1509" fmla="*/ 3460905 w 7934757"/>
              <a:gd name="connsiteY1509" fmla="*/ 2637385 h 6858000"/>
              <a:gd name="connsiteX1510" fmla="*/ 3123255 w 7934757"/>
              <a:gd name="connsiteY1510" fmla="*/ 2637385 h 6858000"/>
              <a:gd name="connsiteX1511" fmla="*/ 3207668 w 7934757"/>
              <a:gd name="connsiteY1511" fmla="*/ 2721797 h 6858000"/>
              <a:gd name="connsiteX1512" fmla="*/ 3123255 w 7934757"/>
              <a:gd name="connsiteY1512" fmla="*/ 2806209 h 6858000"/>
              <a:gd name="connsiteX1513" fmla="*/ 3038843 w 7934757"/>
              <a:gd name="connsiteY1513" fmla="*/ 2721797 h 6858000"/>
              <a:gd name="connsiteX1514" fmla="*/ 3123255 w 7934757"/>
              <a:gd name="connsiteY1514" fmla="*/ 2637385 h 6858000"/>
              <a:gd name="connsiteX1515" fmla="*/ 2785607 w 7934757"/>
              <a:gd name="connsiteY1515" fmla="*/ 2637385 h 6858000"/>
              <a:gd name="connsiteX1516" fmla="*/ 2870019 w 7934757"/>
              <a:gd name="connsiteY1516" fmla="*/ 2721797 h 6858000"/>
              <a:gd name="connsiteX1517" fmla="*/ 2785607 w 7934757"/>
              <a:gd name="connsiteY1517" fmla="*/ 2806209 h 6858000"/>
              <a:gd name="connsiteX1518" fmla="*/ 2701195 w 7934757"/>
              <a:gd name="connsiteY1518" fmla="*/ 2721797 h 6858000"/>
              <a:gd name="connsiteX1519" fmla="*/ 2785607 w 7934757"/>
              <a:gd name="connsiteY1519" fmla="*/ 2637385 h 6858000"/>
              <a:gd name="connsiteX1520" fmla="*/ 2447957 w 7934757"/>
              <a:gd name="connsiteY1520" fmla="*/ 2637385 h 6858000"/>
              <a:gd name="connsiteX1521" fmla="*/ 2532369 w 7934757"/>
              <a:gd name="connsiteY1521" fmla="*/ 2721797 h 6858000"/>
              <a:gd name="connsiteX1522" fmla="*/ 2447957 w 7934757"/>
              <a:gd name="connsiteY1522" fmla="*/ 2806209 h 6858000"/>
              <a:gd name="connsiteX1523" fmla="*/ 2363545 w 7934757"/>
              <a:gd name="connsiteY1523" fmla="*/ 2721797 h 6858000"/>
              <a:gd name="connsiteX1524" fmla="*/ 2447957 w 7934757"/>
              <a:gd name="connsiteY1524" fmla="*/ 2637385 h 6858000"/>
              <a:gd name="connsiteX1525" fmla="*/ 2110308 w 7934757"/>
              <a:gd name="connsiteY1525" fmla="*/ 2637385 h 6858000"/>
              <a:gd name="connsiteX1526" fmla="*/ 2194721 w 7934757"/>
              <a:gd name="connsiteY1526" fmla="*/ 2721797 h 6858000"/>
              <a:gd name="connsiteX1527" fmla="*/ 2110308 w 7934757"/>
              <a:gd name="connsiteY1527" fmla="*/ 2806209 h 6858000"/>
              <a:gd name="connsiteX1528" fmla="*/ 2025896 w 7934757"/>
              <a:gd name="connsiteY1528" fmla="*/ 2721797 h 6858000"/>
              <a:gd name="connsiteX1529" fmla="*/ 2110308 w 7934757"/>
              <a:gd name="connsiteY1529" fmla="*/ 2637385 h 6858000"/>
              <a:gd name="connsiteX1530" fmla="*/ 1772659 w 7934757"/>
              <a:gd name="connsiteY1530" fmla="*/ 2637385 h 6858000"/>
              <a:gd name="connsiteX1531" fmla="*/ 1857071 w 7934757"/>
              <a:gd name="connsiteY1531" fmla="*/ 2721797 h 6858000"/>
              <a:gd name="connsiteX1532" fmla="*/ 1772659 w 7934757"/>
              <a:gd name="connsiteY1532" fmla="*/ 2806209 h 6858000"/>
              <a:gd name="connsiteX1533" fmla="*/ 1688247 w 7934757"/>
              <a:gd name="connsiteY1533" fmla="*/ 2721797 h 6858000"/>
              <a:gd name="connsiteX1534" fmla="*/ 1772659 w 7934757"/>
              <a:gd name="connsiteY1534" fmla="*/ 2637385 h 6858000"/>
              <a:gd name="connsiteX1535" fmla="*/ 1435014 w 7934757"/>
              <a:gd name="connsiteY1535" fmla="*/ 2637385 h 6858000"/>
              <a:gd name="connsiteX1536" fmla="*/ 1519422 w 7934757"/>
              <a:gd name="connsiteY1536" fmla="*/ 2721797 h 6858000"/>
              <a:gd name="connsiteX1537" fmla="*/ 1435014 w 7934757"/>
              <a:gd name="connsiteY1537" fmla="*/ 2806209 h 6858000"/>
              <a:gd name="connsiteX1538" fmla="*/ 1350601 w 7934757"/>
              <a:gd name="connsiteY1538" fmla="*/ 2721797 h 6858000"/>
              <a:gd name="connsiteX1539" fmla="*/ 1435014 w 7934757"/>
              <a:gd name="connsiteY1539" fmla="*/ 2637385 h 6858000"/>
              <a:gd name="connsiteX1540" fmla="*/ 1097361 w 7934757"/>
              <a:gd name="connsiteY1540" fmla="*/ 2637385 h 6858000"/>
              <a:gd name="connsiteX1541" fmla="*/ 1181773 w 7934757"/>
              <a:gd name="connsiteY1541" fmla="*/ 2721797 h 6858000"/>
              <a:gd name="connsiteX1542" fmla="*/ 1097361 w 7934757"/>
              <a:gd name="connsiteY1542" fmla="*/ 2806209 h 6858000"/>
              <a:gd name="connsiteX1543" fmla="*/ 1012948 w 7934757"/>
              <a:gd name="connsiteY1543" fmla="*/ 2721797 h 6858000"/>
              <a:gd name="connsiteX1544" fmla="*/ 1097361 w 7934757"/>
              <a:gd name="connsiteY1544" fmla="*/ 2637385 h 6858000"/>
              <a:gd name="connsiteX1545" fmla="*/ 759711 w 7934757"/>
              <a:gd name="connsiteY1545" fmla="*/ 2637385 h 6858000"/>
              <a:gd name="connsiteX1546" fmla="*/ 844124 w 7934757"/>
              <a:gd name="connsiteY1546" fmla="*/ 2721797 h 6858000"/>
              <a:gd name="connsiteX1547" fmla="*/ 759711 w 7934757"/>
              <a:gd name="connsiteY1547" fmla="*/ 2806209 h 6858000"/>
              <a:gd name="connsiteX1548" fmla="*/ 675299 w 7934757"/>
              <a:gd name="connsiteY1548" fmla="*/ 2721797 h 6858000"/>
              <a:gd name="connsiteX1549" fmla="*/ 759711 w 7934757"/>
              <a:gd name="connsiteY1549" fmla="*/ 2637385 h 6858000"/>
              <a:gd name="connsiteX1550" fmla="*/ 422066 w 7934757"/>
              <a:gd name="connsiteY1550" fmla="*/ 2637385 h 6858000"/>
              <a:gd name="connsiteX1551" fmla="*/ 506480 w 7934757"/>
              <a:gd name="connsiteY1551" fmla="*/ 2721797 h 6858000"/>
              <a:gd name="connsiteX1552" fmla="*/ 422066 w 7934757"/>
              <a:gd name="connsiteY1552" fmla="*/ 2806209 h 6858000"/>
              <a:gd name="connsiteX1553" fmla="*/ 337653 w 7934757"/>
              <a:gd name="connsiteY1553" fmla="*/ 2721797 h 6858000"/>
              <a:gd name="connsiteX1554" fmla="*/ 422066 w 7934757"/>
              <a:gd name="connsiteY1554" fmla="*/ 2637385 h 6858000"/>
              <a:gd name="connsiteX1555" fmla="*/ 84412 w 7934757"/>
              <a:gd name="connsiteY1555" fmla="*/ 2637385 h 6858000"/>
              <a:gd name="connsiteX1556" fmla="*/ 168826 w 7934757"/>
              <a:gd name="connsiteY1556" fmla="*/ 2721797 h 6858000"/>
              <a:gd name="connsiteX1557" fmla="*/ 84412 w 7934757"/>
              <a:gd name="connsiteY1557" fmla="*/ 2806209 h 6858000"/>
              <a:gd name="connsiteX1558" fmla="*/ 0 w 7934757"/>
              <a:gd name="connsiteY1558" fmla="*/ 2721797 h 6858000"/>
              <a:gd name="connsiteX1559" fmla="*/ 84412 w 7934757"/>
              <a:gd name="connsiteY1559" fmla="*/ 2637385 h 6858000"/>
              <a:gd name="connsiteX1560" fmla="*/ 7850345 w 7934757"/>
              <a:gd name="connsiteY1560" fmla="*/ 2299736 h 6858000"/>
              <a:gd name="connsiteX1561" fmla="*/ 7934757 w 7934757"/>
              <a:gd name="connsiteY1561" fmla="*/ 2384148 h 6858000"/>
              <a:gd name="connsiteX1562" fmla="*/ 7850345 w 7934757"/>
              <a:gd name="connsiteY1562" fmla="*/ 2468560 h 6858000"/>
              <a:gd name="connsiteX1563" fmla="*/ 7765933 w 7934757"/>
              <a:gd name="connsiteY1563" fmla="*/ 2384148 h 6858000"/>
              <a:gd name="connsiteX1564" fmla="*/ 7850345 w 7934757"/>
              <a:gd name="connsiteY1564" fmla="*/ 2299736 h 6858000"/>
              <a:gd name="connsiteX1565" fmla="*/ 7512695 w 7934757"/>
              <a:gd name="connsiteY1565" fmla="*/ 2299736 h 6858000"/>
              <a:gd name="connsiteX1566" fmla="*/ 7597109 w 7934757"/>
              <a:gd name="connsiteY1566" fmla="*/ 2384148 h 6858000"/>
              <a:gd name="connsiteX1567" fmla="*/ 7512695 w 7934757"/>
              <a:gd name="connsiteY1567" fmla="*/ 2468560 h 6858000"/>
              <a:gd name="connsiteX1568" fmla="*/ 7428283 w 7934757"/>
              <a:gd name="connsiteY1568" fmla="*/ 2384148 h 6858000"/>
              <a:gd name="connsiteX1569" fmla="*/ 7512695 w 7934757"/>
              <a:gd name="connsiteY1569" fmla="*/ 2299736 h 6858000"/>
              <a:gd name="connsiteX1570" fmla="*/ 7175045 w 7934757"/>
              <a:gd name="connsiteY1570" fmla="*/ 2299736 h 6858000"/>
              <a:gd name="connsiteX1571" fmla="*/ 7259458 w 7934757"/>
              <a:gd name="connsiteY1571" fmla="*/ 2384148 h 6858000"/>
              <a:gd name="connsiteX1572" fmla="*/ 7175045 w 7934757"/>
              <a:gd name="connsiteY1572" fmla="*/ 2468560 h 6858000"/>
              <a:gd name="connsiteX1573" fmla="*/ 7090633 w 7934757"/>
              <a:gd name="connsiteY1573" fmla="*/ 2384148 h 6858000"/>
              <a:gd name="connsiteX1574" fmla="*/ 7175045 w 7934757"/>
              <a:gd name="connsiteY1574" fmla="*/ 2299736 h 6858000"/>
              <a:gd name="connsiteX1575" fmla="*/ 6837397 w 7934757"/>
              <a:gd name="connsiteY1575" fmla="*/ 2299736 h 6858000"/>
              <a:gd name="connsiteX1576" fmla="*/ 6921809 w 7934757"/>
              <a:gd name="connsiteY1576" fmla="*/ 2384148 h 6858000"/>
              <a:gd name="connsiteX1577" fmla="*/ 6837397 w 7934757"/>
              <a:gd name="connsiteY1577" fmla="*/ 2468560 h 6858000"/>
              <a:gd name="connsiteX1578" fmla="*/ 6752985 w 7934757"/>
              <a:gd name="connsiteY1578" fmla="*/ 2384148 h 6858000"/>
              <a:gd name="connsiteX1579" fmla="*/ 6837397 w 7934757"/>
              <a:gd name="connsiteY1579" fmla="*/ 2299736 h 6858000"/>
              <a:gd name="connsiteX1580" fmla="*/ 6499747 w 7934757"/>
              <a:gd name="connsiteY1580" fmla="*/ 2299736 h 6858000"/>
              <a:gd name="connsiteX1581" fmla="*/ 6584161 w 7934757"/>
              <a:gd name="connsiteY1581" fmla="*/ 2384148 h 6858000"/>
              <a:gd name="connsiteX1582" fmla="*/ 6499747 w 7934757"/>
              <a:gd name="connsiteY1582" fmla="*/ 2468560 h 6858000"/>
              <a:gd name="connsiteX1583" fmla="*/ 6415335 w 7934757"/>
              <a:gd name="connsiteY1583" fmla="*/ 2384148 h 6858000"/>
              <a:gd name="connsiteX1584" fmla="*/ 6499747 w 7934757"/>
              <a:gd name="connsiteY1584" fmla="*/ 2299736 h 6858000"/>
              <a:gd name="connsiteX1585" fmla="*/ 6162098 w 7934757"/>
              <a:gd name="connsiteY1585" fmla="*/ 2299736 h 6858000"/>
              <a:gd name="connsiteX1586" fmla="*/ 6246510 w 7934757"/>
              <a:gd name="connsiteY1586" fmla="*/ 2384148 h 6858000"/>
              <a:gd name="connsiteX1587" fmla="*/ 6162098 w 7934757"/>
              <a:gd name="connsiteY1587" fmla="*/ 2468560 h 6858000"/>
              <a:gd name="connsiteX1588" fmla="*/ 6077686 w 7934757"/>
              <a:gd name="connsiteY1588" fmla="*/ 2384148 h 6858000"/>
              <a:gd name="connsiteX1589" fmla="*/ 6162098 w 7934757"/>
              <a:gd name="connsiteY1589" fmla="*/ 2299736 h 6858000"/>
              <a:gd name="connsiteX1590" fmla="*/ 5824449 w 7934757"/>
              <a:gd name="connsiteY1590" fmla="*/ 2299736 h 6858000"/>
              <a:gd name="connsiteX1591" fmla="*/ 5908861 w 7934757"/>
              <a:gd name="connsiteY1591" fmla="*/ 2384148 h 6858000"/>
              <a:gd name="connsiteX1592" fmla="*/ 5824449 w 7934757"/>
              <a:gd name="connsiteY1592" fmla="*/ 2468560 h 6858000"/>
              <a:gd name="connsiteX1593" fmla="*/ 5740037 w 7934757"/>
              <a:gd name="connsiteY1593" fmla="*/ 2384148 h 6858000"/>
              <a:gd name="connsiteX1594" fmla="*/ 5824449 w 7934757"/>
              <a:gd name="connsiteY1594" fmla="*/ 2299736 h 6858000"/>
              <a:gd name="connsiteX1595" fmla="*/ 5486800 w 7934757"/>
              <a:gd name="connsiteY1595" fmla="*/ 2299736 h 6858000"/>
              <a:gd name="connsiteX1596" fmla="*/ 5571212 w 7934757"/>
              <a:gd name="connsiteY1596" fmla="*/ 2384148 h 6858000"/>
              <a:gd name="connsiteX1597" fmla="*/ 5486800 w 7934757"/>
              <a:gd name="connsiteY1597" fmla="*/ 2468560 h 6858000"/>
              <a:gd name="connsiteX1598" fmla="*/ 5402388 w 7934757"/>
              <a:gd name="connsiteY1598" fmla="*/ 2384148 h 6858000"/>
              <a:gd name="connsiteX1599" fmla="*/ 5486800 w 7934757"/>
              <a:gd name="connsiteY1599" fmla="*/ 2299736 h 6858000"/>
              <a:gd name="connsiteX1600" fmla="*/ 5149151 w 7934757"/>
              <a:gd name="connsiteY1600" fmla="*/ 2299736 h 6858000"/>
              <a:gd name="connsiteX1601" fmla="*/ 5233563 w 7934757"/>
              <a:gd name="connsiteY1601" fmla="*/ 2384148 h 6858000"/>
              <a:gd name="connsiteX1602" fmla="*/ 5149151 w 7934757"/>
              <a:gd name="connsiteY1602" fmla="*/ 2468560 h 6858000"/>
              <a:gd name="connsiteX1603" fmla="*/ 5064739 w 7934757"/>
              <a:gd name="connsiteY1603" fmla="*/ 2384148 h 6858000"/>
              <a:gd name="connsiteX1604" fmla="*/ 5149151 w 7934757"/>
              <a:gd name="connsiteY1604" fmla="*/ 2299736 h 6858000"/>
              <a:gd name="connsiteX1605" fmla="*/ 4811502 w 7934757"/>
              <a:gd name="connsiteY1605" fmla="*/ 2299736 h 6858000"/>
              <a:gd name="connsiteX1606" fmla="*/ 4895914 w 7934757"/>
              <a:gd name="connsiteY1606" fmla="*/ 2384148 h 6858000"/>
              <a:gd name="connsiteX1607" fmla="*/ 4811502 w 7934757"/>
              <a:gd name="connsiteY1607" fmla="*/ 2468560 h 6858000"/>
              <a:gd name="connsiteX1608" fmla="*/ 4727090 w 7934757"/>
              <a:gd name="connsiteY1608" fmla="*/ 2384148 h 6858000"/>
              <a:gd name="connsiteX1609" fmla="*/ 4811502 w 7934757"/>
              <a:gd name="connsiteY1609" fmla="*/ 2299736 h 6858000"/>
              <a:gd name="connsiteX1610" fmla="*/ 4473853 w 7934757"/>
              <a:gd name="connsiteY1610" fmla="*/ 2299736 h 6858000"/>
              <a:gd name="connsiteX1611" fmla="*/ 4558265 w 7934757"/>
              <a:gd name="connsiteY1611" fmla="*/ 2384148 h 6858000"/>
              <a:gd name="connsiteX1612" fmla="*/ 4473853 w 7934757"/>
              <a:gd name="connsiteY1612" fmla="*/ 2468560 h 6858000"/>
              <a:gd name="connsiteX1613" fmla="*/ 4389440 w 7934757"/>
              <a:gd name="connsiteY1613" fmla="*/ 2384148 h 6858000"/>
              <a:gd name="connsiteX1614" fmla="*/ 4473853 w 7934757"/>
              <a:gd name="connsiteY1614" fmla="*/ 2299736 h 6858000"/>
              <a:gd name="connsiteX1615" fmla="*/ 4136203 w 7934757"/>
              <a:gd name="connsiteY1615" fmla="*/ 2299736 h 6858000"/>
              <a:gd name="connsiteX1616" fmla="*/ 4220615 w 7934757"/>
              <a:gd name="connsiteY1616" fmla="*/ 2384148 h 6858000"/>
              <a:gd name="connsiteX1617" fmla="*/ 4136203 w 7934757"/>
              <a:gd name="connsiteY1617" fmla="*/ 2468560 h 6858000"/>
              <a:gd name="connsiteX1618" fmla="*/ 4051791 w 7934757"/>
              <a:gd name="connsiteY1618" fmla="*/ 2384148 h 6858000"/>
              <a:gd name="connsiteX1619" fmla="*/ 4136203 w 7934757"/>
              <a:gd name="connsiteY1619" fmla="*/ 2299736 h 6858000"/>
              <a:gd name="connsiteX1620" fmla="*/ 3798554 w 7934757"/>
              <a:gd name="connsiteY1620" fmla="*/ 2299736 h 6858000"/>
              <a:gd name="connsiteX1621" fmla="*/ 3882966 w 7934757"/>
              <a:gd name="connsiteY1621" fmla="*/ 2384148 h 6858000"/>
              <a:gd name="connsiteX1622" fmla="*/ 3798554 w 7934757"/>
              <a:gd name="connsiteY1622" fmla="*/ 2468560 h 6858000"/>
              <a:gd name="connsiteX1623" fmla="*/ 3714142 w 7934757"/>
              <a:gd name="connsiteY1623" fmla="*/ 2384148 h 6858000"/>
              <a:gd name="connsiteX1624" fmla="*/ 3798554 w 7934757"/>
              <a:gd name="connsiteY1624" fmla="*/ 2299736 h 6858000"/>
              <a:gd name="connsiteX1625" fmla="*/ 3460905 w 7934757"/>
              <a:gd name="connsiteY1625" fmla="*/ 2299736 h 6858000"/>
              <a:gd name="connsiteX1626" fmla="*/ 3545317 w 7934757"/>
              <a:gd name="connsiteY1626" fmla="*/ 2384148 h 6858000"/>
              <a:gd name="connsiteX1627" fmla="*/ 3460905 w 7934757"/>
              <a:gd name="connsiteY1627" fmla="*/ 2468560 h 6858000"/>
              <a:gd name="connsiteX1628" fmla="*/ 3376493 w 7934757"/>
              <a:gd name="connsiteY1628" fmla="*/ 2384148 h 6858000"/>
              <a:gd name="connsiteX1629" fmla="*/ 3460905 w 7934757"/>
              <a:gd name="connsiteY1629" fmla="*/ 2299736 h 6858000"/>
              <a:gd name="connsiteX1630" fmla="*/ 3123255 w 7934757"/>
              <a:gd name="connsiteY1630" fmla="*/ 2299736 h 6858000"/>
              <a:gd name="connsiteX1631" fmla="*/ 3207668 w 7934757"/>
              <a:gd name="connsiteY1631" fmla="*/ 2384148 h 6858000"/>
              <a:gd name="connsiteX1632" fmla="*/ 3123255 w 7934757"/>
              <a:gd name="connsiteY1632" fmla="*/ 2468560 h 6858000"/>
              <a:gd name="connsiteX1633" fmla="*/ 3038843 w 7934757"/>
              <a:gd name="connsiteY1633" fmla="*/ 2384148 h 6858000"/>
              <a:gd name="connsiteX1634" fmla="*/ 3123255 w 7934757"/>
              <a:gd name="connsiteY1634" fmla="*/ 2299736 h 6858000"/>
              <a:gd name="connsiteX1635" fmla="*/ 2785607 w 7934757"/>
              <a:gd name="connsiteY1635" fmla="*/ 2299736 h 6858000"/>
              <a:gd name="connsiteX1636" fmla="*/ 2870019 w 7934757"/>
              <a:gd name="connsiteY1636" fmla="*/ 2384148 h 6858000"/>
              <a:gd name="connsiteX1637" fmla="*/ 2785607 w 7934757"/>
              <a:gd name="connsiteY1637" fmla="*/ 2468560 h 6858000"/>
              <a:gd name="connsiteX1638" fmla="*/ 2701195 w 7934757"/>
              <a:gd name="connsiteY1638" fmla="*/ 2384148 h 6858000"/>
              <a:gd name="connsiteX1639" fmla="*/ 2785607 w 7934757"/>
              <a:gd name="connsiteY1639" fmla="*/ 2299736 h 6858000"/>
              <a:gd name="connsiteX1640" fmla="*/ 2447957 w 7934757"/>
              <a:gd name="connsiteY1640" fmla="*/ 2299736 h 6858000"/>
              <a:gd name="connsiteX1641" fmla="*/ 2532369 w 7934757"/>
              <a:gd name="connsiteY1641" fmla="*/ 2384148 h 6858000"/>
              <a:gd name="connsiteX1642" fmla="*/ 2447957 w 7934757"/>
              <a:gd name="connsiteY1642" fmla="*/ 2468560 h 6858000"/>
              <a:gd name="connsiteX1643" fmla="*/ 2363545 w 7934757"/>
              <a:gd name="connsiteY1643" fmla="*/ 2384148 h 6858000"/>
              <a:gd name="connsiteX1644" fmla="*/ 2447957 w 7934757"/>
              <a:gd name="connsiteY1644" fmla="*/ 2299736 h 6858000"/>
              <a:gd name="connsiteX1645" fmla="*/ 2110308 w 7934757"/>
              <a:gd name="connsiteY1645" fmla="*/ 2299736 h 6858000"/>
              <a:gd name="connsiteX1646" fmla="*/ 2194721 w 7934757"/>
              <a:gd name="connsiteY1646" fmla="*/ 2384148 h 6858000"/>
              <a:gd name="connsiteX1647" fmla="*/ 2110308 w 7934757"/>
              <a:gd name="connsiteY1647" fmla="*/ 2468560 h 6858000"/>
              <a:gd name="connsiteX1648" fmla="*/ 2025896 w 7934757"/>
              <a:gd name="connsiteY1648" fmla="*/ 2384148 h 6858000"/>
              <a:gd name="connsiteX1649" fmla="*/ 2110308 w 7934757"/>
              <a:gd name="connsiteY1649" fmla="*/ 2299736 h 6858000"/>
              <a:gd name="connsiteX1650" fmla="*/ 1772659 w 7934757"/>
              <a:gd name="connsiteY1650" fmla="*/ 2299736 h 6858000"/>
              <a:gd name="connsiteX1651" fmla="*/ 1857071 w 7934757"/>
              <a:gd name="connsiteY1651" fmla="*/ 2384148 h 6858000"/>
              <a:gd name="connsiteX1652" fmla="*/ 1772659 w 7934757"/>
              <a:gd name="connsiteY1652" fmla="*/ 2468560 h 6858000"/>
              <a:gd name="connsiteX1653" fmla="*/ 1688247 w 7934757"/>
              <a:gd name="connsiteY1653" fmla="*/ 2384148 h 6858000"/>
              <a:gd name="connsiteX1654" fmla="*/ 1772659 w 7934757"/>
              <a:gd name="connsiteY1654" fmla="*/ 2299736 h 6858000"/>
              <a:gd name="connsiteX1655" fmla="*/ 1435014 w 7934757"/>
              <a:gd name="connsiteY1655" fmla="*/ 2299736 h 6858000"/>
              <a:gd name="connsiteX1656" fmla="*/ 1519422 w 7934757"/>
              <a:gd name="connsiteY1656" fmla="*/ 2384148 h 6858000"/>
              <a:gd name="connsiteX1657" fmla="*/ 1435014 w 7934757"/>
              <a:gd name="connsiteY1657" fmla="*/ 2468560 h 6858000"/>
              <a:gd name="connsiteX1658" fmla="*/ 1350601 w 7934757"/>
              <a:gd name="connsiteY1658" fmla="*/ 2384148 h 6858000"/>
              <a:gd name="connsiteX1659" fmla="*/ 1435014 w 7934757"/>
              <a:gd name="connsiteY1659" fmla="*/ 2299736 h 6858000"/>
              <a:gd name="connsiteX1660" fmla="*/ 1097361 w 7934757"/>
              <a:gd name="connsiteY1660" fmla="*/ 2299736 h 6858000"/>
              <a:gd name="connsiteX1661" fmla="*/ 1181773 w 7934757"/>
              <a:gd name="connsiteY1661" fmla="*/ 2384148 h 6858000"/>
              <a:gd name="connsiteX1662" fmla="*/ 1097361 w 7934757"/>
              <a:gd name="connsiteY1662" fmla="*/ 2468560 h 6858000"/>
              <a:gd name="connsiteX1663" fmla="*/ 1012948 w 7934757"/>
              <a:gd name="connsiteY1663" fmla="*/ 2384148 h 6858000"/>
              <a:gd name="connsiteX1664" fmla="*/ 1097361 w 7934757"/>
              <a:gd name="connsiteY1664" fmla="*/ 2299736 h 6858000"/>
              <a:gd name="connsiteX1665" fmla="*/ 759711 w 7934757"/>
              <a:gd name="connsiteY1665" fmla="*/ 2299736 h 6858000"/>
              <a:gd name="connsiteX1666" fmla="*/ 844124 w 7934757"/>
              <a:gd name="connsiteY1666" fmla="*/ 2384148 h 6858000"/>
              <a:gd name="connsiteX1667" fmla="*/ 759711 w 7934757"/>
              <a:gd name="connsiteY1667" fmla="*/ 2468560 h 6858000"/>
              <a:gd name="connsiteX1668" fmla="*/ 675299 w 7934757"/>
              <a:gd name="connsiteY1668" fmla="*/ 2384148 h 6858000"/>
              <a:gd name="connsiteX1669" fmla="*/ 759711 w 7934757"/>
              <a:gd name="connsiteY1669" fmla="*/ 2299736 h 6858000"/>
              <a:gd name="connsiteX1670" fmla="*/ 422066 w 7934757"/>
              <a:gd name="connsiteY1670" fmla="*/ 2299736 h 6858000"/>
              <a:gd name="connsiteX1671" fmla="*/ 506480 w 7934757"/>
              <a:gd name="connsiteY1671" fmla="*/ 2384148 h 6858000"/>
              <a:gd name="connsiteX1672" fmla="*/ 422066 w 7934757"/>
              <a:gd name="connsiteY1672" fmla="*/ 2468560 h 6858000"/>
              <a:gd name="connsiteX1673" fmla="*/ 337653 w 7934757"/>
              <a:gd name="connsiteY1673" fmla="*/ 2384148 h 6858000"/>
              <a:gd name="connsiteX1674" fmla="*/ 422066 w 7934757"/>
              <a:gd name="connsiteY1674" fmla="*/ 2299736 h 6858000"/>
              <a:gd name="connsiteX1675" fmla="*/ 84412 w 7934757"/>
              <a:gd name="connsiteY1675" fmla="*/ 2299736 h 6858000"/>
              <a:gd name="connsiteX1676" fmla="*/ 168826 w 7934757"/>
              <a:gd name="connsiteY1676" fmla="*/ 2384148 h 6858000"/>
              <a:gd name="connsiteX1677" fmla="*/ 84412 w 7934757"/>
              <a:gd name="connsiteY1677" fmla="*/ 2468560 h 6858000"/>
              <a:gd name="connsiteX1678" fmla="*/ 0 w 7934757"/>
              <a:gd name="connsiteY1678" fmla="*/ 2384148 h 6858000"/>
              <a:gd name="connsiteX1679" fmla="*/ 84412 w 7934757"/>
              <a:gd name="connsiteY1679" fmla="*/ 2299736 h 6858000"/>
              <a:gd name="connsiteX1680" fmla="*/ 7850345 w 7934757"/>
              <a:gd name="connsiteY1680" fmla="*/ 1962086 h 6858000"/>
              <a:gd name="connsiteX1681" fmla="*/ 7934757 w 7934757"/>
              <a:gd name="connsiteY1681" fmla="*/ 2046499 h 6858000"/>
              <a:gd name="connsiteX1682" fmla="*/ 7850345 w 7934757"/>
              <a:gd name="connsiteY1682" fmla="*/ 2130911 h 6858000"/>
              <a:gd name="connsiteX1683" fmla="*/ 7765933 w 7934757"/>
              <a:gd name="connsiteY1683" fmla="*/ 2046499 h 6858000"/>
              <a:gd name="connsiteX1684" fmla="*/ 7850345 w 7934757"/>
              <a:gd name="connsiteY1684" fmla="*/ 1962086 h 6858000"/>
              <a:gd name="connsiteX1685" fmla="*/ 7512695 w 7934757"/>
              <a:gd name="connsiteY1685" fmla="*/ 1962086 h 6858000"/>
              <a:gd name="connsiteX1686" fmla="*/ 7597109 w 7934757"/>
              <a:gd name="connsiteY1686" fmla="*/ 2046499 h 6858000"/>
              <a:gd name="connsiteX1687" fmla="*/ 7512695 w 7934757"/>
              <a:gd name="connsiteY1687" fmla="*/ 2130911 h 6858000"/>
              <a:gd name="connsiteX1688" fmla="*/ 7428283 w 7934757"/>
              <a:gd name="connsiteY1688" fmla="*/ 2046499 h 6858000"/>
              <a:gd name="connsiteX1689" fmla="*/ 7512695 w 7934757"/>
              <a:gd name="connsiteY1689" fmla="*/ 1962086 h 6858000"/>
              <a:gd name="connsiteX1690" fmla="*/ 7175045 w 7934757"/>
              <a:gd name="connsiteY1690" fmla="*/ 1962086 h 6858000"/>
              <a:gd name="connsiteX1691" fmla="*/ 7259458 w 7934757"/>
              <a:gd name="connsiteY1691" fmla="*/ 2046499 h 6858000"/>
              <a:gd name="connsiteX1692" fmla="*/ 7175045 w 7934757"/>
              <a:gd name="connsiteY1692" fmla="*/ 2130911 h 6858000"/>
              <a:gd name="connsiteX1693" fmla="*/ 7090633 w 7934757"/>
              <a:gd name="connsiteY1693" fmla="*/ 2046499 h 6858000"/>
              <a:gd name="connsiteX1694" fmla="*/ 7175045 w 7934757"/>
              <a:gd name="connsiteY1694" fmla="*/ 1962086 h 6858000"/>
              <a:gd name="connsiteX1695" fmla="*/ 6837397 w 7934757"/>
              <a:gd name="connsiteY1695" fmla="*/ 1962086 h 6858000"/>
              <a:gd name="connsiteX1696" fmla="*/ 6921809 w 7934757"/>
              <a:gd name="connsiteY1696" fmla="*/ 2046499 h 6858000"/>
              <a:gd name="connsiteX1697" fmla="*/ 6837397 w 7934757"/>
              <a:gd name="connsiteY1697" fmla="*/ 2130911 h 6858000"/>
              <a:gd name="connsiteX1698" fmla="*/ 6752985 w 7934757"/>
              <a:gd name="connsiteY1698" fmla="*/ 2046499 h 6858000"/>
              <a:gd name="connsiteX1699" fmla="*/ 6837397 w 7934757"/>
              <a:gd name="connsiteY1699" fmla="*/ 1962086 h 6858000"/>
              <a:gd name="connsiteX1700" fmla="*/ 6499747 w 7934757"/>
              <a:gd name="connsiteY1700" fmla="*/ 1962086 h 6858000"/>
              <a:gd name="connsiteX1701" fmla="*/ 6584161 w 7934757"/>
              <a:gd name="connsiteY1701" fmla="*/ 2046499 h 6858000"/>
              <a:gd name="connsiteX1702" fmla="*/ 6499747 w 7934757"/>
              <a:gd name="connsiteY1702" fmla="*/ 2130911 h 6858000"/>
              <a:gd name="connsiteX1703" fmla="*/ 6415335 w 7934757"/>
              <a:gd name="connsiteY1703" fmla="*/ 2046499 h 6858000"/>
              <a:gd name="connsiteX1704" fmla="*/ 6499747 w 7934757"/>
              <a:gd name="connsiteY1704" fmla="*/ 1962086 h 6858000"/>
              <a:gd name="connsiteX1705" fmla="*/ 6162098 w 7934757"/>
              <a:gd name="connsiteY1705" fmla="*/ 1962086 h 6858000"/>
              <a:gd name="connsiteX1706" fmla="*/ 6246510 w 7934757"/>
              <a:gd name="connsiteY1706" fmla="*/ 2046499 h 6858000"/>
              <a:gd name="connsiteX1707" fmla="*/ 6162098 w 7934757"/>
              <a:gd name="connsiteY1707" fmla="*/ 2130911 h 6858000"/>
              <a:gd name="connsiteX1708" fmla="*/ 6077686 w 7934757"/>
              <a:gd name="connsiteY1708" fmla="*/ 2046499 h 6858000"/>
              <a:gd name="connsiteX1709" fmla="*/ 6162098 w 7934757"/>
              <a:gd name="connsiteY1709" fmla="*/ 1962086 h 6858000"/>
              <a:gd name="connsiteX1710" fmla="*/ 5824449 w 7934757"/>
              <a:gd name="connsiteY1710" fmla="*/ 1962086 h 6858000"/>
              <a:gd name="connsiteX1711" fmla="*/ 5908861 w 7934757"/>
              <a:gd name="connsiteY1711" fmla="*/ 2046499 h 6858000"/>
              <a:gd name="connsiteX1712" fmla="*/ 5824449 w 7934757"/>
              <a:gd name="connsiteY1712" fmla="*/ 2130911 h 6858000"/>
              <a:gd name="connsiteX1713" fmla="*/ 5740037 w 7934757"/>
              <a:gd name="connsiteY1713" fmla="*/ 2046499 h 6858000"/>
              <a:gd name="connsiteX1714" fmla="*/ 5824449 w 7934757"/>
              <a:gd name="connsiteY1714" fmla="*/ 1962086 h 6858000"/>
              <a:gd name="connsiteX1715" fmla="*/ 5486800 w 7934757"/>
              <a:gd name="connsiteY1715" fmla="*/ 1962086 h 6858000"/>
              <a:gd name="connsiteX1716" fmla="*/ 5571212 w 7934757"/>
              <a:gd name="connsiteY1716" fmla="*/ 2046499 h 6858000"/>
              <a:gd name="connsiteX1717" fmla="*/ 5486800 w 7934757"/>
              <a:gd name="connsiteY1717" fmla="*/ 2130911 h 6858000"/>
              <a:gd name="connsiteX1718" fmla="*/ 5402388 w 7934757"/>
              <a:gd name="connsiteY1718" fmla="*/ 2046499 h 6858000"/>
              <a:gd name="connsiteX1719" fmla="*/ 5486800 w 7934757"/>
              <a:gd name="connsiteY1719" fmla="*/ 1962086 h 6858000"/>
              <a:gd name="connsiteX1720" fmla="*/ 5149151 w 7934757"/>
              <a:gd name="connsiteY1720" fmla="*/ 1962086 h 6858000"/>
              <a:gd name="connsiteX1721" fmla="*/ 5233563 w 7934757"/>
              <a:gd name="connsiteY1721" fmla="*/ 2046499 h 6858000"/>
              <a:gd name="connsiteX1722" fmla="*/ 5149151 w 7934757"/>
              <a:gd name="connsiteY1722" fmla="*/ 2130911 h 6858000"/>
              <a:gd name="connsiteX1723" fmla="*/ 5064739 w 7934757"/>
              <a:gd name="connsiteY1723" fmla="*/ 2046499 h 6858000"/>
              <a:gd name="connsiteX1724" fmla="*/ 5149151 w 7934757"/>
              <a:gd name="connsiteY1724" fmla="*/ 1962086 h 6858000"/>
              <a:gd name="connsiteX1725" fmla="*/ 4811502 w 7934757"/>
              <a:gd name="connsiteY1725" fmla="*/ 1962086 h 6858000"/>
              <a:gd name="connsiteX1726" fmla="*/ 4895914 w 7934757"/>
              <a:gd name="connsiteY1726" fmla="*/ 2046499 h 6858000"/>
              <a:gd name="connsiteX1727" fmla="*/ 4811502 w 7934757"/>
              <a:gd name="connsiteY1727" fmla="*/ 2130911 h 6858000"/>
              <a:gd name="connsiteX1728" fmla="*/ 4727090 w 7934757"/>
              <a:gd name="connsiteY1728" fmla="*/ 2046499 h 6858000"/>
              <a:gd name="connsiteX1729" fmla="*/ 4811502 w 7934757"/>
              <a:gd name="connsiteY1729" fmla="*/ 1962086 h 6858000"/>
              <a:gd name="connsiteX1730" fmla="*/ 4473853 w 7934757"/>
              <a:gd name="connsiteY1730" fmla="*/ 1962086 h 6858000"/>
              <a:gd name="connsiteX1731" fmla="*/ 4558265 w 7934757"/>
              <a:gd name="connsiteY1731" fmla="*/ 2046499 h 6858000"/>
              <a:gd name="connsiteX1732" fmla="*/ 4473853 w 7934757"/>
              <a:gd name="connsiteY1732" fmla="*/ 2130911 h 6858000"/>
              <a:gd name="connsiteX1733" fmla="*/ 4389440 w 7934757"/>
              <a:gd name="connsiteY1733" fmla="*/ 2046499 h 6858000"/>
              <a:gd name="connsiteX1734" fmla="*/ 4473853 w 7934757"/>
              <a:gd name="connsiteY1734" fmla="*/ 1962086 h 6858000"/>
              <a:gd name="connsiteX1735" fmla="*/ 4136203 w 7934757"/>
              <a:gd name="connsiteY1735" fmla="*/ 1962086 h 6858000"/>
              <a:gd name="connsiteX1736" fmla="*/ 4220615 w 7934757"/>
              <a:gd name="connsiteY1736" fmla="*/ 2046499 h 6858000"/>
              <a:gd name="connsiteX1737" fmla="*/ 4136203 w 7934757"/>
              <a:gd name="connsiteY1737" fmla="*/ 2130911 h 6858000"/>
              <a:gd name="connsiteX1738" fmla="*/ 4051791 w 7934757"/>
              <a:gd name="connsiteY1738" fmla="*/ 2046499 h 6858000"/>
              <a:gd name="connsiteX1739" fmla="*/ 4136203 w 7934757"/>
              <a:gd name="connsiteY1739" fmla="*/ 1962086 h 6858000"/>
              <a:gd name="connsiteX1740" fmla="*/ 3798554 w 7934757"/>
              <a:gd name="connsiteY1740" fmla="*/ 1962086 h 6858000"/>
              <a:gd name="connsiteX1741" fmla="*/ 3882966 w 7934757"/>
              <a:gd name="connsiteY1741" fmla="*/ 2046499 h 6858000"/>
              <a:gd name="connsiteX1742" fmla="*/ 3798554 w 7934757"/>
              <a:gd name="connsiteY1742" fmla="*/ 2130911 h 6858000"/>
              <a:gd name="connsiteX1743" fmla="*/ 3714142 w 7934757"/>
              <a:gd name="connsiteY1743" fmla="*/ 2046499 h 6858000"/>
              <a:gd name="connsiteX1744" fmla="*/ 3798554 w 7934757"/>
              <a:gd name="connsiteY1744" fmla="*/ 1962086 h 6858000"/>
              <a:gd name="connsiteX1745" fmla="*/ 3460905 w 7934757"/>
              <a:gd name="connsiteY1745" fmla="*/ 1962086 h 6858000"/>
              <a:gd name="connsiteX1746" fmla="*/ 3545317 w 7934757"/>
              <a:gd name="connsiteY1746" fmla="*/ 2046499 h 6858000"/>
              <a:gd name="connsiteX1747" fmla="*/ 3460905 w 7934757"/>
              <a:gd name="connsiteY1747" fmla="*/ 2130911 h 6858000"/>
              <a:gd name="connsiteX1748" fmla="*/ 3376493 w 7934757"/>
              <a:gd name="connsiteY1748" fmla="*/ 2046499 h 6858000"/>
              <a:gd name="connsiteX1749" fmla="*/ 3460905 w 7934757"/>
              <a:gd name="connsiteY1749" fmla="*/ 1962086 h 6858000"/>
              <a:gd name="connsiteX1750" fmla="*/ 3123255 w 7934757"/>
              <a:gd name="connsiteY1750" fmla="*/ 1962086 h 6858000"/>
              <a:gd name="connsiteX1751" fmla="*/ 3207668 w 7934757"/>
              <a:gd name="connsiteY1751" fmla="*/ 2046499 h 6858000"/>
              <a:gd name="connsiteX1752" fmla="*/ 3123255 w 7934757"/>
              <a:gd name="connsiteY1752" fmla="*/ 2130911 h 6858000"/>
              <a:gd name="connsiteX1753" fmla="*/ 3038843 w 7934757"/>
              <a:gd name="connsiteY1753" fmla="*/ 2046499 h 6858000"/>
              <a:gd name="connsiteX1754" fmla="*/ 3123255 w 7934757"/>
              <a:gd name="connsiteY1754" fmla="*/ 1962086 h 6858000"/>
              <a:gd name="connsiteX1755" fmla="*/ 2785607 w 7934757"/>
              <a:gd name="connsiteY1755" fmla="*/ 1962086 h 6858000"/>
              <a:gd name="connsiteX1756" fmla="*/ 2870019 w 7934757"/>
              <a:gd name="connsiteY1756" fmla="*/ 2046499 h 6858000"/>
              <a:gd name="connsiteX1757" fmla="*/ 2785607 w 7934757"/>
              <a:gd name="connsiteY1757" fmla="*/ 2130911 h 6858000"/>
              <a:gd name="connsiteX1758" fmla="*/ 2701195 w 7934757"/>
              <a:gd name="connsiteY1758" fmla="*/ 2046499 h 6858000"/>
              <a:gd name="connsiteX1759" fmla="*/ 2785607 w 7934757"/>
              <a:gd name="connsiteY1759" fmla="*/ 1962086 h 6858000"/>
              <a:gd name="connsiteX1760" fmla="*/ 2447957 w 7934757"/>
              <a:gd name="connsiteY1760" fmla="*/ 1962086 h 6858000"/>
              <a:gd name="connsiteX1761" fmla="*/ 2532369 w 7934757"/>
              <a:gd name="connsiteY1761" fmla="*/ 2046499 h 6858000"/>
              <a:gd name="connsiteX1762" fmla="*/ 2447957 w 7934757"/>
              <a:gd name="connsiteY1762" fmla="*/ 2130911 h 6858000"/>
              <a:gd name="connsiteX1763" fmla="*/ 2363545 w 7934757"/>
              <a:gd name="connsiteY1763" fmla="*/ 2046499 h 6858000"/>
              <a:gd name="connsiteX1764" fmla="*/ 2447957 w 7934757"/>
              <a:gd name="connsiteY1764" fmla="*/ 1962086 h 6858000"/>
              <a:gd name="connsiteX1765" fmla="*/ 2110308 w 7934757"/>
              <a:gd name="connsiteY1765" fmla="*/ 1962086 h 6858000"/>
              <a:gd name="connsiteX1766" fmla="*/ 2194721 w 7934757"/>
              <a:gd name="connsiteY1766" fmla="*/ 2046499 h 6858000"/>
              <a:gd name="connsiteX1767" fmla="*/ 2110308 w 7934757"/>
              <a:gd name="connsiteY1767" fmla="*/ 2130911 h 6858000"/>
              <a:gd name="connsiteX1768" fmla="*/ 2025896 w 7934757"/>
              <a:gd name="connsiteY1768" fmla="*/ 2046499 h 6858000"/>
              <a:gd name="connsiteX1769" fmla="*/ 2110308 w 7934757"/>
              <a:gd name="connsiteY1769" fmla="*/ 1962086 h 6858000"/>
              <a:gd name="connsiteX1770" fmla="*/ 1772659 w 7934757"/>
              <a:gd name="connsiteY1770" fmla="*/ 1962086 h 6858000"/>
              <a:gd name="connsiteX1771" fmla="*/ 1857071 w 7934757"/>
              <a:gd name="connsiteY1771" fmla="*/ 2046499 h 6858000"/>
              <a:gd name="connsiteX1772" fmla="*/ 1772659 w 7934757"/>
              <a:gd name="connsiteY1772" fmla="*/ 2130911 h 6858000"/>
              <a:gd name="connsiteX1773" fmla="*/ 1688247 w 7934757"/>
              <a:gd name="connsiteY1773" fmla="*/ 2046499 h 6858000"/>
              <a:gd name="connsiteX1774" fmla="*/ 1772659 w 7934757"/>
              <a:gd name="connsiteY1774" fmla="*/ 1962086 h 6858000"/>
              <a:gd name="connsiteX1775" fmla="*/ 1435014 w 7934757"/>
              <a:gd name="connsiteY1775" fmla="*/ 1962086 h 6858000"/>
              <a:gd name="connsiteX1776" fmla="*/ 1519422 w 7934757"/>
              <a:gd name="connsiteY1776" fmla="*/ 2046499 h 6858000"/>
              <a:gd name="connsiteX1777" fmla="*/ 1435014 w 7934757"/>
              <a:gd name="connsiteY1777" fmla="*/ 2130911 h 6858000"/>
              <a:gd name="connsiteX1778" fmla="*/ 1350601 w 7934757"/>
              <a:gd name="connsiteY1778" fmla="*/ 2046499 h 6858000"/>
              <a:gd name="connsiteX1779" fmla="*/ 1435014 w 7934757"/>
              <a:gd name="connsiteY1779" fmla="*/ 1962086 h 6858000"/>
              <a:gd name="connsiteX1780" fmla="*/ 1097361 w 7934757"/>
              <a:gd name="connsiteY1780" fmla="*/ 1962086 h 6858000"/>
              <a:gd name="connsiteX1781" fmla="*/ 1181773 w 7934757"/>
              <a:gd name="connsiteY1781" fmla="*/ 2046499 h 6858000"/>
              <a:gd name="connsiteX1782" fmla="*/ 1097361 w 7934757"/>
              <a:gd name="connsiteY1782" fmla="*/ 2130911 h 6858000"/>
              <a:gd name="connsiteX1783" fmla="*/ 1012948 w 7934757"/>
              <a:gd name="connsiteY1783" fmla="*/ 2046499 h 6858000"/>
              <a:gd name="connsiteX1784" fmla="*/ 1097361 w 7934757"/>
              <a:gd name="connsiteY1784" fmla="*/ 1962086 h 6858000"/>
              <a:gd name="connsiteX1785" fmla="*/ 759711 w 7934757"/>
              <a:gd name="connsiteY1785" fmla="*/ 1962086 h 6858000"/>
              <a:gd name="connsiteX1786" fmla="*/ 844124 w 7934757"/>
              <a:gd name="connsiteY1786" fmla="*/ 2046499 h 6858000"/>
              <a:gd name="connsiteX1787" fmla="*/ 759711 w 7934757"/>
              <a:gd name="connsiteY1787" fmla="*/ 2130911 h 6858000"/>
              <a:gd name="connsiteX1788" fmla="*/ 675299 w 7934757"/>
              <a:gd name="connsiteY1788" fmla="*/ 2046499 h 6858000"/>
              <a:gd name="connsiteX1789" fmla="*/ 759711 w 7934757"/>
              <a:gd name="connsiteY1789" fmla="*/ 1962086 h 6858000"/>
              <a:gd name="connsiteX1790" fmla="*/ 422066 w 7934757"/>
              <a:gd name="connsiteY1790" fmla="*/ 1962086 h 6858000"/>
              <a:gd name="connsiteX1791" fmla="*/ 506480 w 7934757"/>
              <a:gd name="connsiteY1791" fmla="*/ 2046499 h 6858000"/>
              <a:gd name="connsiteX1792" fmla="*/ 422066 w 7934757"/>
              <a:gd name="connsiteY1792" fmla="*/ 2130911 h 6858000"/>
              <a:gd name="connsiteX1793" fmla="*/ 337653 w 7934757"/>
              <a:gd name="connsiteY1793" fmla="*/ 2046499 h 6858000"/>
              <a:gd name="connsiteX1794" fmla="*/ 422066 w 7934757"/>
              <a:gd name="connsiteY1794" fmla="*/ 1962086 h 6858000"/>
              <a:gd name="connsiteX1795" fmla="*/ 84412 w 7934757"/>
              <a:gd name="connsiteY1795" fmla="*/ 1962086 h 6858000"/>
              <a:gd name="connsiteX1796" fmla="*/ 168826 w 7934757"/>
              <a:gd name="connsiteY1796" fmla="*/ 2046499 h 6858000"/>
              <a:gd name="connsiteX1797" fmla="*/ 84412 w 7934757"/>
              <a:gd name="connsiteY1797" fmla="*/ 2130911 h 6858000"/>
              <a:gd name="connsiteX1798" fmla="*/ 0 w 7934757"/>
              <a:gd name="connsiteY1798" fmla="*/ 2046499 h 6858000"/>
              <a:gd name="connsiteX1799" fmla="*/ 84412 w 7934757"/>
              <a:gd name="connsiteY1799" fmla="*/ 1962086 h 6858000"/>
              <a:gd name="connsiteX1800" fmla="*/ 7850345 w 7934757"/>
              <a:gd name="connsiteY1800" fmla="*/ 1624438 h 6858000"/>
              <a:gd name="connsiteX1801" fmla="*/ 7934757 w 7934757"/>
              <a:gd name="connsiteY1801" fmla="*/ 1708850 h 6858000"/>
              <a:gd name="connsiteX1802" fmla="*/ 7850345 w 7934757"/>
              <a:gd name="connsiteY1802" fmla="*/ 1793262 h 6858000"/>
              <a:gd name="connsiteX1803" fmla="*/ 7765933 w 7934757"/>
              <a:gd name="connsiteY1803" fmla="*/ 1708850 h 6858000"/>
              <a:gd name="connsiteX1804" fmla="*/ 7850345 w 7934757"/>
              <a:gd name="connsiteY1804" fmla="*/ 1624438 h 6858000"/>
              <a:gd name="connsiteX1805" fmla="*/ 7512695 w 7934757"/>
              <a:gd name="connsiteY1805" fmla="*/ 1624438 h 6858000"/>
              <a:gd name="connsiteX1806" fmla="*/ 7597109 w 7934757"/>
              <a:gd name="connsiteY1806" fmla="*/ 1708850 h 6858000"/>
              <a:gd name="connsiteX1807" fmla="*/ 7512695 w 7934757"/>
              <a:gd name="connsiteY1807" fmla="*/ 1793262 h 6858000"/>
              <a:gd name="connsiteX1808" fmla="*/ 7428283 w 7934757"/>
              <a:gd name="connsiteY1808" fmla="*/ 1708850 h 6858000"/>
              <a:gd name="connsiteX1809" fmla="*/ 7512695 w 7934757"/>
              <a:gd name="connsiteY1809" fmla="*/ 1624438 h 6858000"/>
              <a:gd name="connsiteX1810" fmla="*/ 7175045 w 7934757"/>
              <a:gd name="connsiteY1810" fmla="*/ 1624438 h 6858000"/>
              <a:gd name="connsiteX1811" fmla="*/ 7259458 w 7934757"/>
              <a:gd name="connsiteY1811" fmla="*/ 1708850 h 6858000"/>
              <a:gd name="connsiteX1812" fmla="*/ 7175045 w 7934757"/>
              <a:gd name="connsiteY1812" fmla="*/ 1793262 h 6858000"/>
              <a:gd name="connsiteX1813" fmla="*/ 7090633 w 7934757"/>
              <a:gd name="connsiteY1813" fmla="*/ 1708850 h 6858000"/>
              <a:gd name="connsiteX1814" fmla="*/ 7175045 w 7934757"/>
              <a:gd name="connsiteY1814" fmla="*/ 1624438 h 6858000"/>
              <a:gd name="connsiteX1815" fmla="*/ 6837397 w 7934757"/>
              <a:gd name="connsiteY1815" fmla="*/ 1624438 h 6858000"/>
              <a:gd name="connsiteX1816" fmla="*/ 6921809 w 7934757"/>
              <a:gd name="connsiteY1816" fmla="*/ 1708850 h 6858000"/>
              <a:gd name="connsiteX1817" fmla="*/ 6837397 w 7934757"/>
              <a:gd name="connsiteY1817" fmla="*/ 1793262 h 6858000"/>
              <a:gd name="connsiteX1818" fmla="*/ 6752985 w 7934757"/>
              <a:gd name="connsiteY1818" fmla="*/ 1708850 h 6858000"/>
              <a:gd name="connsiteX1819" fmla="*/ 6837397 w 7934757"/>
              <a:gd name="connsiteY1819" fmla="*/ 1624438 h 6858000"/>
              <a:gd name="connsiteX1820" fmla="*/ 6499747 w 7934757"/>
              <a:gd name="connsiteY1820" fmla="*/ 1624438 h 6858000"/>
              <a:gd name="connsiteX1821" fmla="*/ 6584161 w 7934757"/>
              <a:gd name="connsiteY1821" fmla="*/ 1708850 h 6858000"/>
              <a:gd name="connsiteX1822" fmla="*/ 6499747 w 7934757"/>
              <a:gd name="connsiteY1822" fmla="*/ 1793262 h 6858000"/>
              <a:gd name="connsiteX1823" fmla="*/ 6415335 w 7934757"/>
              <a:gd name="connsiteY1823" fmla="*/ 1708850 h 6858000"/>
              <a:gd name="connsiteX1824" fmla="*/ 6499747 w 7934757"/>
              <a:gd name="connsiteY1824" fmla="*/ 1624438 h 6858000"/>
              <a:gd name="connsiteX1825" fmla="*/ 6162098 w 7934757"/>
              <a:gd name="connsiteY1825" fmla="*/ 1624438 h 6858000"/>
              <a:gd name="connsiteX1826" fmla="*/ 6246510 w 7934757"/>
              <a:gd name="connsiteY1826" fmla="*/ 1708850 h 6858000"/>
              <a:gd name="connsiteX1827" fmla="*/ 6162098 w 7934757"/>
              <a:gd name="connsiteY1827" fmla="*/ 1793262 h 6858000"/>
              <a:gd name="connsiteX1828" fmla="*/ 6077686 w 7934757"/>
              <a:gd name="connsiteY1828" fmla="*/ 1708850 h 6858000"/>
              <a:gd name="connsiteX1829" fmla="*/ 6162098 w 7934757"/>
              <a:gd name="connsiteY1829" fmla="*/ 1624438 h 6858000"/>
              <a:gd name="connsiteX1830" fmla="*/ 5824449 w 7934757"/>
              <a:gd name="connsiteY1830" fmla="*/ 1624438 h 6858000"/>
              <a:gd name="connsiteX1831" fmla="*/ 5908861 w 7934757"/>
              <a:gd name="connsiteY1831" fmla="*/ 1708850 h 6858000"/>
              <a:gd name="connsiteX1832" fmla="*/ 5824449 w 7934757"/>
              <a:gd name="connsiteY1832" fmla="*/ 1793262 h 6858000"/>
              <a:gd name="connsiteX1833" fmla="*/ 5740037 w 7934757"/>
              <a:gd name="connsiteY1833" fmla="*/ 1708850 h 6858000"/>
              <a:gd name="connsiteX1834" fmla="*/ 5824449 w 7934757"/>
              <a:gd name="connsiteY1834" fmla="*/ 1624438 h 6858000"/>
              <a:gd name="connsiteX1835" fmla="*/ 5486800 w 7934757"/>
              <a:gd name="connsiteY1835" fmla="*/ 1624438 h 6858000"/>
              <a:gd name="connsiteX1836" fmla="*/ 5571212 w 7934757"/>
              <a:gd name="connsiteY1836" fmla="*/ 1708850 h 6858000"/>
              <a:gd name="connsiteX1837" fmla="*/ 5486800 w 7934757"/>
              <a:gd name="connsiteY1837" fmla="*/ 1793262 h 6858000"/>
              <a:gd name="connsiteX1838" fmla="*/ 5402388 w 7934757"/>
              <a:gd name="connsiteY1838" fmla="*/ 1708850 h 6858000"/>
              <a:gd name="connsiteX1839" fmla="*/ 5486800 w 7934757"/>
              <a:gd name="connsiteY1839" fmla="*/ 1624438 h 6858000"/>
              <a:gd name="connsiteX1840" fmla="*/ 5149151 w 7934757"/>
              <a:gd name="connsiteY1840" fmla="*/ 1624438 h 6858000"/>
              <a:gd name="connsiteX1841" fmla="*/ 5233563 w 7934757"/>
              <a:gd name="connsiteY1841" fmla="*/ 1708850 h 6858000"/>
              <a:gd name="connsiteX1842" fmla="*/ 5149151 w 7934757"/>
              <a:gd name="connsiteY1842" fmla="*/ 1793262 h 6858000"/>
              <a:gd name="connsiteX1843" fmla="*/ 5064739 w 7934757"/>
              <a:gd name="connsiteY1843" fmla="*/ 1708850 h 6858000"/>
              <a:gd name="connsiteX1844" fmla="*/ 5149151 w 7934757"/>
              <a:gd name="connsiteY1844" fmla="*/ 1624438 h 6858000"/>
              <a:gd name="connsiteX1845" fmla="*/ 4811502 w 7934757"/>
              <a:gd name="connsiteY1845" fmla="*/ 1624438 h 6858000"/>
              <a:gd name="connsiteX1846" fmla="*/ 4895914 w 7934757"/>
              <a:gd name="connsiteY1846" fmla="*/ 1708850 h 6858000"/>
              <a:gd name="connsiteX1847" fmla="*/ 4811502 w 7934757"/>
              <a:gd name="connsiteY1847" fmla="*/ 1793262 h 6858000"/>
              <a:gd name="connsiteX1848" fmla="*/ 4727090 w 7934757"/>
              <a:gd name="connsiteY1848" fmla="*/ 1708850 h 6858000"/>
              <a:gd name="connsiteX1849" fmla="*/ 4811502 w 7934757"/>
              <a:gd name="connsiteY1849" fmla="*/ 1624438 h 6858000"/>
              <a:gd name="connsiteX1850" fmla="*/ 4473853 w 7934757"/>
              <a:gd name="connsiteY1850" fmla="*/ 1624438 h 6858000"/>
              <a:gd name="connsiteX1851" fmla="*/ 4558265 w 7934757"/>
              <a:gd name="connsiteY1851" fmla="*/ 1708850 h 6858000"/>
              <a:gd name="connsiteX1852" fmla="*/ 4473853 w 7934757"/>
              <a:gd name="connsiteY1852" fmla="*/ 1793262 h 6858000"/>
              <a:gd name="connsiteX1853" fmla="*/ 4389440 w 7934757"/>
              <a:gd name="connsiteY1853" fmla="*/ 1708850 h 6858000"/>
              <a:gd name="connsiteX1854" fmla="*/ 4473853 w 7934757"/>
              <a:gd name="connsiteY1854" fmla="*/ 1624438 h 6858000"/>
              <a:gd name="connsiteX1855" fmla="*/ 4136203 w 7934757"/>
              <a:gd name="connsiteY1855" fmla="*/ 1624438 h 6858000"/>
              <a:gd name="connsiteX1856" fmla="*/ 4220615 w 7934757"/>
              <a:gd name="connsiteY1856" fmla="*/ 1708850 h 6858000"/>
              <a:gd name="connsiteX1857" fmla="*/ 4136203 w 7934757"/>
              <a:gd name="connsiteY1857" fmla="*/ 1793262 h 6858000"/>
              <a:gd name="connsiteX1858" fmla="*/ 4051791 w 7934757"/>
              <a:gd name="connsiteY1858" fmla="*/ 1708850 h 6858000"/>
              <a:gd name="connsiteX1859" fmla="*/ 4136203 w 7934757"/>
              <a:gd name="connsiteY1859" fmla="*/ 1624438 h 6858000"/>
              <a:gd name="connsiteX1860" fmla="*/ 3798554 w 7934757"/>
              <a:gd name="connsiteY1860" fmla="*/ 1624438 h 6858000"/>
              <a:gd name="connsiteX1861" fmla="*/ 3882966 w 7934757"/>
              <a:gd name="connsiteY1861" fmla="*/ 1708850 h 6858000"/>
              <a:gd name="connsiteX1862" fmla="*/ 3798554 w 7934757"/>
              <a:gd name="connsiteY1862" fmla="*/ 1793262 h 6858000"/>
              <a:gd name="connsiteX1863" fmla="*/ 3714142 w 7934757"/>
              <a:gd name="connsiteY1863" fmla="*/ 1708850 h 6858000"/>
              <a:gd name="connsiteX1864" fmla="*/ 3798554 w 7934757"/>
              <a:gd name="connsiteY1864" fmla="*/ 1624438 h 6858000"/>
              <a:gd name="connsiteX1865" fmla="*/ 3460905 w 7934757"/>
              <a:gd name="connsiteY1865" fmla="*/ 1624438 h 6858000"/>
              <a:gd name="connsiteX1866" fmla="*/ 3545317 w 7934757"/>
              <a:gd name="connsiteY1866" fmla="*/ 1708850 h 6858000"/>
              <a:gd name="connsiteX1867" fmla="*/ 3460905 w 7934757"/>
              <a:gd name="connsiteY1867" fmla="*/ 1793262 h 6858000"/>
              <a:gd name="connsiteX1868" fmla="*/ 3376493 w 7934757"/>
              <a:gd name="connsiteY1868" fmla="*/ 1708850 h 6858000"/>
              <a:gd name="connsiteX1869" fmla="*/ 3460905 w 7934757"/>
              <a:gd name="connsiteY1869" fmla="*/ 1624438 h 6858000"/>
              <a:gd name="connsiteX1870" fmla="*/ 3123255 w 7934757"/>
              <a:gd name="connsiteY1870" fmla="*/ 1624438 h 6858000"/>
              <a:gd name="connsiteX1871" fmla="*/ 3207668 w 7934757"/>
              <a:gd name="connsiteY1871" fmla="*/ 1708850 h 6858000"/>
              <a:gd name="connsiteX1872" fmla="*/ 3123255 w 7934757"/>
              <a:gd name="connsiteY1872" fmla="*/ 1793262 h 6858000"/>
              <a:gd name="connsiteX1873" fmla="*/ 3038843 w 7934757"/>
              <a:gd name="connsiteY1873" fmla="*/ 1708850 h 6858000"/>
              <a:gd name="connsiteX1874" fmla="*/ 3123255 w 7934757"/>
              <a:gd name="connsiteY1874" fmla="*/ 1624438 h 6858000"/>
              <a:gd name="connsiteX1875" fmla="*/ 2785607 w 7934757"/>
              <a:gd name="connsiteY1875" fmla="*/ 1624438 h 6858000"/>
              <a:gd name="connsiteX1876" fmla="*/ 2870019 w 7934757"/>
              <a:gd name="connsiteY1876" fmla="*/ 1708850 h 6858000"/>
              <a:gd name="connsiteX1877" fmla="*/ 2785607 w 7934757"/>
              <a:gd name="connsiteY1877" fmla="*/ 1793262 h 6858000"/>
              <a:gd name="connsiteX1878" fmla="*/ 2701195 w 7934757"/>
              <a:gd name="connsiteY1878" fmla="*/ 1708850 h 6858000"/>
              <a:gd name="connsiteX1879" fmla="*/ 2785607 w 7934757"/>
              <a:gd name="connsiteY1879" fmla="*/ 1624438 h 6858000"/>
              <a:gd name="connsiteX1880" fmla="*/ 2447957 w 7934757"/>
              <a:gd name="connsiteY1880" fmla="*/ 1624438 h 6858000"/>
              <a:gd name="connsiteX1881" fmla="*/ 2532369 w 7934757"/>
              <a:gd name="connsiteY1881" fmla="*/ 1708850 h 6858000"/>
              <a:gd name="connsiteX1882" fmla="*/ 2447957 w 7934757"/>
              <a:gd name="connsiteY1882" fmla="*/ 1793262 h 6858000"/>
              <a:gd name="connsiteX1883" fmla="*/ 2363545 w 7934757"/>
              <a:gd name="connsiteY1883" fmla="*/ 1708850 h 6858000"/>
              <a:gd name="connsiteX1884" fmla="*/ 2447957 w 7934757"/>
              <a:gd name="connsiteY1884" fmla="*/ 1624438 h 6858000"/>
              <a:gd name="connsiteX1885" fmla="*/ 2110308 w 7934757"/>
              <a:gd name="connsiteY1885" fmla="*/ 1624438 h 6858000"/>
              <a:gd name="connsiteX1886" fmla="*/ 2194721 w 7934757"/>
              <a:gd name="connsiteY1886" fmla="*/ 1708850 h 6858000"/>
              <a:gd name="connsiteX1887" fmla="*/ 2110308 w 7934757"/>
              <a:gd name="connsiteY1887" fmla="*/ 1793262 h 6858000"/>
              <a:gd name="connsiteX1888" fmla="*/ 2025896 w 7934757"/>
              <a:gd name="connsiteY1888" fmla="*/ 1708850 h 6858000"/>
              <a:gd name="connsiteX1889" fmla="*/ 2110308 w 7934757"/>
              <a:gd name="connsiteY1889" fmla="*/ 1624438 h 6858000"/>
              <a:gd name="connsiteX1890" fmla="*/ 1772659 w 7934757"/>
              <a:gd name="connsiteY1890" fmla="*/ 1624438 h 6858000"/>
              <a:gd name="connsiteX1891" fmla="*/ 1857071 w 7934757"/>
              <a:gd name="connsiteY1891" fmla="*/ 1708850 h 6858000"/>
              <a:gd name="connsiteX1892" fmla="*/ 1772659 w 7934757"/>
              <a:gd name="connsiteY1892" fmla="*/ 1793262 h 6858000"/>
              <a:gd name="connsiteX1893" fmla="*/ 1688247 w 7934757"/>
              <a:gd name="connsiteY1893" fmla="*/ 1708850 h 6858000"/>
              <a:gd name="connsiteX1894" fmla="*/ 1772659 w 7934757"/>
              <a:gd name="connsiteY1894" fmla="*/ 1624438 h 6858000"/>
              <a:gd name="connsiteX1895" fmla="*/ 1435014 w 7934757"/>
              <a:gd name="connsiteY1895" fmla="*/ 1624438 h 6858000"/>
              <a:gd name="connsiteX1896" fmla="*/ 1519422 w 7934757"/>
              <a:gd name="connsiteY1896" fmla="*/ 1708850 h 6858000"/>
              <a:gd name="connsiteX1897" fmla="*/ 1435014 w 7934757"/>
              <a:gd name="connsiteY1897" fmla="*/ 1793262 h 6858000"/>
              <a:gd name="connsiteX1898" fmla="*/ 1350601 w 7934757"/>
              <a:gd name="connsiteY1898" fmla="*/ 1708850 h 6858000"/>
              <a:gd name="connsiteX1899" fmla="*/ 1435014 w 7934757"/>
              <a:gd name="connsiteY1899" fmla="*/ 1624438 h 6858000"/>
              <a:gd name="connsiteX1900" fmla="*/ 1097361 w 7934757"/>
              <a:gd name="connsiteY1900" fmla="*/ 1624438 h 6858000"/>
              <a:gd name="connsiteX1901" fmla="*/ 1181773 w 7934757"/>
              <a:gd name="connsiteY1901" fmla="*/ 1708850 h 6858000"/>
              <a:gd name="connsiteX1902" fmla="*/ 1097361 w 7934757"/>
              <a:gd name="connsiteY1902" fmla="*/ 1793262 h 6858000"/>
              <a:gd name="connsiteX1903" fmla="*/ 1012948 w 7934757"/>
              <a:gd name="connsiteY1903" fmla="*/ 1708850 h 6858000"/>
              <a:gd name="connsiteX1904" fmla="*/ 1097361 w 7934757"/>
              <a:gd name="connsiteY1904" fmla="*/ 1624438 h 6858000"/>
              <a:gd name="connsiteX1905" fmla="*/ 759711 w 7934757"/>
              <a:gd name="connsiteY1905" fmla="*/ 1624438 h 6858000"/>
              <a:gd name="connsiteX1906" fmla="*/ 844124 w 7934757"/>
              <a:gd name="connsiteY1906" fmla="*/ 1708850 h 6858000"/>
              <a:gd name="connsiteX1907" fmla="*/ 759711 w 7934757"/>
              <a:gd name="connsiteY1907" fmla="*/ 1793262 h 6858000"/>
              <a:gd name="connsiteX1908" fmla="*/ 675299 w 7934757"/>
              <a:gd name="connsiteY1908" fmla="*/ 1708850 h 6858000"/>
              <a:gd name="connsiteX1909" fmla="*/ 759711 w 7934757"/>
              <a:gd name="connsiteY1909" fmla="*/ 1624438 h 6858000"/>
              <a:gd name="connsiteX1910" fmla="*/ 422066 w 7934757"/>
              <a:gd name="connsiteY1910" fmla="*/ 1624438 h 6858000"/>
              <a:gd name="connsiteX1911" fmla="*/ 506480 w 7934757"/>
              <a:gd name="connsiteY1911" fmla="*/ 1708850 h 6858000"/>
              <a:gd name="connsiteX1912" fmla="*/ 422066 w 7934757"/>
              <a:gd name="connsiteY1912" fmla="*/ 1793262 h 6858000"/>
              <a:gd name="connsiteX1913" fmla="*/ 337653 w 7934757"/>
              <a:gd name="connsiteY1913" fmla="*/ 1708850 h 6858000"/>
              <a:gd name="connsiteX1914" fmla="*/ 422066 w 7934757"/>
              <a:gd name="connsiteY1914" fmla="*/ 1624438 h 6858000"/>
              <a:gd name="connsiteX1915" fmla="*/ 84412 w 7934757"/>
              <a:gd name="connsiteY1915" fmla="*/ 1624438 h 6858000"/>
              <a:gd name="connsiteX1916" fmla="*/ 168826 w 7934757"/>
              <a:gd name="connsiteY1916" fmla="*/ 1708850 h 6858000"/>
              <a:gd name="connsiteX1917" fmla="*/ 84412 w 7934757"/>
              <a:gd name="connsiteY1917" fmla="*/ 1793262 h 6858000"/>
              <a:gd name="connsiteX1918" fmla="*/ 0 w 7934757"/>
              <a:gd name="connsiteY1918" fmla="*/ 1708850 h 6858000"/>
              <a:gd name="connsiteX1919" fmla="*/ 84412 w 7934757"/>
              <a:gd name="connsiteY1919" fmla="*/ 1624438 h 6858000"/>
              <a:gd name="connsiteX1920" fmla="*/ 7850345 w 7934757"/>
              <a:gd name="connsiteY1920" fmla="*/ 1286788 h 6858000"/>
              <a:gd name="connsiteX1921" fmla="*/ 7934757 w 7934757"/>
              <a:gd name="connsiteY1921" fmla="*/ 1371200 h 6858000"/>
              <a:gd name="connsiteX1922" fmla="*/ 7850345 w 7934757"/>
              <a:gd name="connsiteY1922" fmla="*/ 1455612 h 6858000"/>
              <a:gd name="connsiteX1923" fmla="*/ 7765933 w 7934757"/>
              <a:gd name="connsiteY1923" fmla="*/ 1371200 h 6858000"/>
              <a:gd name="connsiteX1924" fmla="*/ 7850345 w 7934757"/>
              <a:gd name="connsiteY1924" fmla="*/ 1286788 h 6858000"/>
              <a:gd name="connsiteX1925" fmla="*/ 7512695 w 7934757"/>
              <a:gd name="connsiteY1925" fmla="*/ 1286788 h 6858000"/>
              <a:gd name="connsiteX1926" fmla="*/ 7597109 w 7934757"/>
              <a:gd name="connsiteY1926" fmla="*/ 1371200 h 6858000"/>
              <a:gd name="connsiteX1927" fmla="*/ 7512695 w 7934757"/>
              <a:gd name="connsiteY1927" fmla="*/ 1455612 h 6858000"/>
              <a:gd name="connsiteX1928" fmla="*/ 7428283 w 7934757"/>
              <a:gd name="connsiteY1928" fmla="*/ 1371200 h 6858000"/>
              <a:gd name="connsiteX1929" fmla="*/ 7512695 w 7934757"/>
              <a:gd name="connsiteY1929" fmla="*/ 1286788 h 6858000"/>
              <a:gd name="connsiteX1930" fmla="*/ 7175045 w 7934757"/>
              <a:gd name="connsiteY1930" fmla="*/ 1286788 h 6858000"/>
              <a:gd name="connsiteX1931" fmla="*/ 7259458 w 7934757"/>
              <a:gd name="connsiteY1931" fmla="*/ 1371200 h 6858000"/>
              <a:gd name="connsiteX1932" fmla="*/ 7175045 w 7934757"/>
              <a:gd name="connsiteY1932" fmla="*/ 1455612 h 6858000"/>
              <a:gd name="connsiteX1933" fmla="*/ 7090633 w 7934757"/>
              <a:gd name="connsiteY1933" fmla="*/ 1371200 h 6858000"/>
              <a:gd name="connsiteX1934" fmla="*/ 7175045 w 7934757"/>
              <a:gd name="connsiteY1934" fmla="*/ 1286788 h 6858000"/>
              <a:gd name="connsiteX1935" fmla="*/ 6837397 w 7934757"/>
              <a:gd name="connsiteY1935" fmla="*/ 1286788 h 6858000"/>
              <a:gd name="connsiteX1936" fmla="*/ 6921809 w 7934757"/>
              <a:gd name="connsiteY1936" fmla="*/ 1371200 h 6858000"/>
              <a:gd name="connsiteX1937" fmla="*/ 6837397 w 7934757"/>
              <a:gd name="connsiteY1937" fmla="*/ 1455612 h 6858000"/>
              <a:gd name="connsiteX1938" fmla="*/ 6752985 w 7934757"/>
              <a:gd name="connsiteY1938" fmla="*/ 1371200 h 6858000"/>
              <a:gd name="connsiteX1939" fmla="*/ 6837397 w 7934757"/>
              <a:gd name="connsiteY1939" fmla="*/ 1286788 h 6858000"/>
              <a:gd name="connsiteX1940" fmla="*/ 6499747 w 7934757"/>
              <a:gd name="connsiteY1940" fmla="*/ 1286788 h 6858000"/>
              <a:gd name="connsiteX1941" fmla="*/ 6584161 w 7934757"/>
              <a:gd name="connsiteY1941" fmla="*/ 1371200 h 6858000"/>
              <a:gd name="connsiteX1942" fmla="*/ 6499747 w 7934757"/>
              <a:gd name="connsiteY1942" fmla="*/ 1455612 h 6858000"/>
              <a:gd name="connsiteX1943" fmla="*/ 6415335 w 7934757"/>
              <a:gd name="connsiteY1943" fmla="*/ 1371200 h 6858000"/>
              <a:gd name="connsiteX1944" fmla="*/ 6499747 w 7934757"/>
              <a:gd name="connsiteY1944" fmla="*/ 1286788 h 6858000"/>
              <a:gd name="connsiteX1945" fmla="*/ 6162098 w 7934757"/>
              <a:gd name="connsiteY1945" fmla="*/ 1286788 h 6858000"/>
              <a:gd name="connsiteX1946" fmla="*/ 6246510 w 7934757"/>
              <a:gd name="connsiteY1946" fmla="*/ 1371200 h 6858000"/>
              <a:gd name="connsiteX1947" fmla="*/ 6162098 w 7934757"/>
              <a:gd name="connsiteY1947" fmla="*/ 1455612 h 6858000"/>
              <a:gd name="connsiteX1948" fmla="*/ 6077686 w 7934757"/>
              <a:gd name="connsiteY1948" fmla="*/ 1371200 h 6858000"/>
              <a:gd name="connsiteX1949" fmla="*/ 6162098 w 7934757"/>
              <a:gd name="connsiteY1949" fmla="*/ 1286788 h 6858000"/>
              <a:gd name="connsiteX1950" fmla="*/ 5824449 w 7934757"/>
              <a:gd name="connsiteY1950" fmla="*/ 1286788 h 6858000"/>
              <a:gd name="connsiteX1951" fmla="*/ 5908861 w 7934757"/>
              <a:gd name="connsiteY1951" fmla="*/ 1371200 h 6858000"/>
              <a:gd name="connsiteX1952" fmla="*/ 5824449 w 7934757"/>
              <a:gd name="connsiteY1952" fmla="*/ 1455612 h 6858000"/>
              <a:gd name="connsiteX1953" fmla="*/ 5740037 w 7934757"/>
              <a:gd name="connsiteY1953" fmla="*/ 1371200 h 6858000"/>
              <a:gd name="connsiteX1954" fmla="*/ 5824449 w 7934757"/>
              <a:gd name="connsiteY1954" fmla="*/ 1286788 h 6858000"/>
              <a:gd name="connsiteX1955" fmla="*/ 5486800 w 7934757"/>
              <a:gd name="connsiteY1955" fmla="*/ 1286788 h 6858000"/>
              <a:gd name="connsiteX1956" fmla="*/ 5571212 w 7934757"/>
              <a:gd name="connsiteY1956" fmla="*/ 1371200 h 6858000"/>
              <a:gd name="connsiteX1957" fmla="*/ 5486800 w 7934757"/>
              <a:gd name="connsiteY1957" fmla="*/ 1455612 h 6858000"/>
              <a:gd name="connsiteX1958" fmla="*/ 5402388 w 7934757"/>
              <a:gd name="connsiteY1958" fmla="*/ 1371200 h 6858000"/>
              <a:gd name="connsiteX1959" fmla="*/ 5486800 w 7934757"/>
              <a:gd name="connsiteY1959" fmla="*/ 1286788 h 6858000"/>
              <a:gd name="connsiteX1960" fmla="*/ 5149151 w 7934757"/>
              <a:gd name="connsiteY1960" fmla="*/ 1286788 h 6858000"/>
              <a:gd name="connsiteX1961" fmla="*/ 5233563 w 7934757"/>
              <a:gd name="connsiteY1961" fmla="*/ 1371200 h 6858000"/>
              <a:gd name="connsiteX1962" fmla="*/ 5149151 w 7934757"/>
              <a:gd name="connsiteY1962" fmla="*/ 1455612 h 6858000"/>
              <a:gd name="connsiteX1963" fmla="*/ 5064739 w 7934757"/>
              <a:gd name="connsiteY1963" fmla="*/ 1371200 h 6858000"/>
              <a:gd name="connsiteX1964" fmla="*/ 5149151 w 7934757"/>
              <a:gd name="connsiteY1964" fmla="*/ 1286788 h 6858000"/>
              <a:gd name="connsiteX1965" fmla="*/ 4811502 w 7934757"/>
              <a:gd name="connsiteY1965" fmla="*/ 1286788 h 6858000"/>
              <a:gd name="connsiteX1966" fmla="*/ 4895914 w 7934757"/>
              <a:gd name="connsiteY1966" fmla="*/ 1371200 h 6858000"/>
              <a:gd name="connsiteX1967" fmla="*/ 4811502 w 7934757"/>
              <a:gd name="connsiteY1967" fmla="*/ 1455612 h 6858000"/>
              <a:gd name="connsiteX1968" fmla="*/ 4727090 w 7934757"/>
              <a:gd name="connsiteY1968" fmla="*/ 1371200 h 6858000"/>
              <a:gd name="connsiteX1969" fmla="*/ 4811502 w 7934757"/>
              <a:gd name="connsiteY1969" fmla="*/ 1286788 h 6858000"/>
              <a:gd name="connsiteX1970" fmla="*/ 4473853 w 7934757"/>
              <a:gd name="connsiteY1970" fmla="*/ 1286788 h 6858000"/>
              <a:gd name="connsiteX1971" fmla="*/ 4558265 w 7934757"/>
              <a:gd name="connsiteY1971" fmla="*/ 1371200 h 6858000"/>
              <a:gd name="connsiteX1972" fmla="*/ 4473853 w 7934757"/>
              <a:gd name="connsiteY1972" fmla="*/ 1455612 h 6858000"/>
              <a:gd name="connsiteX1973" fmla="*/ 4389440 w 7934757"/>
              <a:gd name="connsiteY1973" fmla="*/ 1371200 h 6858000"/>
              <a:gd name="connsiteX1974" fmla="*/ 4473853 w 7934757"/>
              <a:gd name="connsiteY1974" fmla="*/ 1286788 h 6858000"/>
              <a:gd name="connsiteX1975" fmla="*/ 4136203 w 7934757"/>
              <a:gd name="connsiteY1975" fmla="*/ 1286788 h 6858000"/>
              <a:gd name="connsiteX1976" fmla="*/ 4220615 w 7934757"/>
              <a:gd name="connsiteY1976" fmla="*/ 1371200 h 6858000"/>
              <a:gd name="connsiteX1977" fmla="*/ 4136203 w 7934757"/>
              <a:gd name="connsiteY1977" fmla="*/ 1455612 h 6858000"/>
              <a:gd name="connsiteX1978" fmla="*/ 4051791 w 7934757"/>
              <a:gd name="connsiteY1978" fmla="*/ 1371200 h 6858000"/>
              <a:gd name="connsiteX1979" fmla="*/ 4136203 w 7934757"/>
              <a:gd name="connsiteY1979" fmla="*/ 1286788 h 6858000"/>
              <a:gd name="connsiteX1980" fmla="*/ 3798554 w 7934757"/>
              <a:gd name="connsiteY1980" fmla="*/ 1286788 h 6858000"/>
              <a:gd name="connsiteX1981" fmla="*/ 3882966 w 7934757"/>
              <a:gd name="connsiteY1981" fmla="*/ 1371200 h 6858000"/>
              <a:gd name="connsiteX1982" fmla="*/ 3798554 w 7934757"/>
              <a:gd name="connsiteY1982" fmla="*/ 1455612 h 6858000"/>
              <a:gd name="connsiteX1983" fmla="*/ 3714142 w 7934757"/>
              <a:gd name="connsiteY1983" fmla="*/ 1371200 h 6858000"/>
              <a:gd name="connsiteX1984" fmla="*/ 3798554 w 7934757"/>
              <a:gd name="connsiteY1984" fmla="*/ 1286788 h 6858000"/>
              <a:gd name="connsiteX1985" fmla="*/ 3460905 w 7934757"/>
              <a:gd name="connsiteY1985" fmla="*/ 1286788 h 6858000"/>
              <a:gd name="connsiteX1986" fmla="*/ 3545317 w 7934757"/>
              <a:gd name="connsiteY1986" fmla="*/ 1371200 h 6858000"/>
              <a:gd name="connsiteX1987" fmla="*/ 3460905 w 7934757"/>
              <a:gd name="connsiteY1987" fmla="*/ 1455612 h 6858000"/>
              <a:gd name="connsiteX1988" fmla="*/ 3376493 w 7934757"/>
              <a:gd name="connsiteY1988" fmla="*/ 1371200 h 6858000"/>
              <a:gd name="connsiteX1989" fmla="*/ 3460905 w 7934757"/>
              <a:gd name="connsiteY1989" fmla="*/ 1286788 h 6858000"/>
              <a:gd name="connsiteX1990" fmla="*/ 3123255 w 7934757"/>
              <a:gd name="connsiteY1990" fmla="*/ 1286788 h 6858000"/>
              <a:gd name="connsiteX1991" fmla="*/ 3207668 w 7934757"/>
              <a:gd name="connsiteY1991" fmla="*/ 1371200 h 6858000"/>
              <a:gd name="connsiteX1992" fmla="*/ 3123255 w 7934757"/>
              <a:gd name="connsiteY1992" fmla="*/ 1455612 h 6858000"/>
              <a:gd name="connsiteX1993" fmla="*/ 3038843 w 7934757"/>
              <a:gd name="connsiteY1993" fmla="*/ 1371200 h 6858000"/>
              <a:gd name="connsiteX1994" fmla="*/ 3123255 w 7934757"/>
              <a:gd name="connsiteY1994" fmla="*/ 1286788 h 6858000"/>
              <a:gd name="connsiteX1995" fmla="*/ 2785607 w 7934757"/>
              <a:gd name="connsiteY1995" fmla="*/ 1286788 h 6858000"/>
              <a:gd name="connsiteX1996" fmla="*/ 2870019 w 7934757"/>
              <a:gd name="connsiteY1996" fmla="*/ 1371200 h 6858000"/>
              <a:gd name="connsiteX1997" fmla="*/ 2785607 w 7934757"/>
              <a:gd name="connsiteY1997" fmla="*/ 1455612 h 6858000"/>
              <a:gd name="connsiteX1998" fmla="*/ 2701195 w 7934757"/>
              <a:gd name="connsiteY1998" fmla="*/ 1371200 h 6858000"/>
              <a:gd name="connsiteX1999" fmla="*/ 2785607 w 7934757"/>
              <a:gd name="connsiteY1999" fmla="*/ 1286788 h 6858000"/>
              <a:gd name="connsiteX2000" fmla="*/ 2447957 w 7934757"/>
              <a:gd name="connsiteY2000" fmla="*/ 1286788 h 6858000"/>
              <a:gd name="connsiteX2001" fmla="*/ 2532369 w 7934757"/>
              <a:gd name="connsiteY2001" fmla="*/ 1371200 h 6858000"/>
              <a:gd name="connsiteX2002" fmla="*/ 2447957 w 7934757"/>
              <a:gd name="connsiteY2002" fmla="*/ 1455612 h 6858000"/>
              <a:gd name="connsiteX2003" fmla="*/ 2363545 w 7934757"/>
              <a:gd name="connsiteY2003" fmla="*/ 1371200 h 6858000"/>
              <a:gd name="connsiteX2004" fmla="*/ 2447957 w 7934757"/>
              <a:gd name="connsiteY2004" fmla="*/ 1286788 h 6858000"/>
              <a:gd name="connsiteX2005" fmla="*/ 2110308 w 7934757"/>
              <a:gd name="connsiteY2005" fmla="*/ 1286788 h 6858000"/>
              <a:gd name="connsiteX2006" fmla="*/ 2194721 w 7934757"/>
              <a:gd name="connsiteY2006" fmla="*/ 1371200 h 6858000"/>
              <a:gd name="connsiteX2007" fmla="*/ 2110308 w 7934757"/>
              <a:gd name="connsiteY2007" fmla="*/ 1455612 h 6858000"/>
              <a:gd name="connsiteX2008" fmla="*/ 2025896 w 7934757"/>
              <a:gd name="connsiteY2008" fmla="*/ 1371200 h 6858000"/>
              <a:gd name="connsiteX2009" fmla="*/ 2110308 w 7934757"/>
              <a:gd name="connsiteY2009" fmla="*/ 1286788 h 6858000"/>
              <a:gd name="connsiteX2010" fmla="*/ 1772659 w 7934757"/>
              <a:gd name="connsiteY2010" fmla="*/ 1286788 h 6858000"/>
              <a:gd name="connsiteX2011" fmla="*/ 1857071 w 7934757"/>
              <a:gd name="connsiteY2011" fmla="*/ 1371200 h 6858000"/>
              <a:gd name="connsiteX2012" fmla="*/ 1772659 w 7934757"/>
              <a:gd name="connsiteY2012" fmla="*/ 1455612 h 6858000"/>
              <a:gd name="connsiteX2013" fmla="*/ 1688247 w 7934757"/>
              <a:gd name="connsiteY2013" fmla="*/ 1371200 h 6858000"/>
              <a:gd name="connsiteX2014" fmla="*/ 1772659 w 7934757"/>
              <a:gd name="connsiteY2014" fmla="*/ 1286788 h 6858000"/>
              <a:gd name="connsiteX2015" fmla="*/ 1435014 w 7934757"/>
              <a:gd name="connsiteY2015" fmla="*/ 1286788 h 6858000"/>
              <a:gd name="connsiteX2016" fmla="*/ 1519422 w 7934757"/>
              <a:gd name="connsiteY2016" fmla="*/ 1371200 h 6858000"/>
              <a:gd name="connsiteX2017" fmla="*/ 1435014 w 7934757"/>
              <a:gd name="connsiteY2017" fmla="*/ 1455612 h 6858000"/>
              <a:gd name="connsiteX2018" fmla="*/ 1350601 w 7934757"/>
              <a:gd name="connsiteY2018" fmla="*/ 1371200 h 6858000"/>
              <a:gd name="connsiteX2019" fmla="*/ 1435014 w 7934757"/>
              <a:gd name="connsiteY2019" fmla="*/ 1286788 h 6858000"/>
              <a:gd name="connsiteX2020" fmla="*/ 1097361 w 7934757"/>
              <a:gd name="connsiteY2020" fmla="*/ 1286788 h 6858000"/>
              <a:gd name="connsiteX2021" fmla="*/ 1181773 w 7934757"/>
              <a:gd name="connsiteY2021" fmla="*/ 1371200 h 6858000"/>
              <a:gd name="connsiteX2022" fmla="*/ 1097361 w 7934757"/>
              <a:gd name="connsiteY2022" fmla="*/ 1455612 h 6858000"/>
              <a:gd name="connsiteX2023" fmla="*/ 1012948 w 7934757"/>
              <a:gd name="connsiteY2023" fmla="*/ 1371200 h 6858000"/>
              <a:gd name="connsiteX2024" fmla="*/ 1097361 w 7934757"/>
              <a:gd name="connsiteY2024" fmla="*/ 1286788 h 6858000"/>
              <a:gd name="connsiteX2025" fmla="*/ 759711 w 7934757"/>
              <a:gd name="connsiteY2025" fmla="*/ 1286788 h 6858000"/>
              <a:gd name="connsiteX2026" fmla="*/ 844124 w 7934757"/>
              <a:gd name="connsiteY2026" fmla="*/ 1371200 h 6858000"/>
              <a:gd name="connsiteX2027" fmla="*/ 759711 w 7934757"/>
              <a:gd name="connsiteY2027" fmla="*/ 1455612 h 6858000"/>
              <a:gd name="connsiteX2028" fmla="*/ 675299 w 7934757"/>
              <a:gd name="connsiteY2028" fmla="*/ 1371200 h 6858000"/>
              <a:gd name="connsiteX2029" fmla="*/ 759711 w 7934757"/>
              <a:gd name="connsiteY2029" fmla="*/ 1286788 h 6858000"/>
              <a:gd name="connsiteX2030" fmla="*/ 422066 w 7934757"/>
              <a:gd name="connsiteY2030" fmla="*/ 1286788 h 6858000"/>
              <a:gd name="connsiteX2031" fmla="*/ 506480 w 7934757"/>
              <a:gd name="connsiteY2031" fmla="*/ 1371200 h 6858000"/>
              <a:gd name="connsiteX2032" fmla="*/ 422066 w 7934757"/>
              <a:gd name="connsiteY2032" fmla="*/ 1455612 h 6858000"/>
              <a:gd name="connsiteX2033" fmla="*/ 337653 w 7934757"/>
              <a:gd name="connsiteY2033" fmla="*/ 1371200 h 6858000"/>
              <a:gd name="connsiteX2034" fmla="*/ 422066 w 7934757"/>
              <a:gd name="connsiteY2034" fmla="*/ 1286788 h 6858000"/>
              <a:gd name="connsiteX2035" fmla="*/ 84412 w 7934757"/>
              <a:gd name="connsiteY2035" fmla="*/ 1286788 h 6858000"/>
              <a:gd name="connsiteX2036" fmla="*/ 168826 w 7934757"/>
              <a:gd name="connsiteY2036" fmla="*/ 1371200 h 6858000"/>
              <a:gd name="connsiteX2037" fmla="*/ 84412 w 7934757"/>
              <a:gd name="connsiteY2037" fmla="*/ 1455612 h 6858000"/>
              <a:gd name="connsiteX2038" fmla="*/ 0 w 7934757"/>
              <a:gd name="connsiteY2038" fmla="*/ 1371200 h 6858000"/>
              <a:gd name="connsiteX2039" fmla="*/ 84412 w 7934757"/>
              <a:gd name="connsiteY2039" fmla="*/ 1286788 h 6858000"/>
              <a:gd name="connsiteX2040" fmla="*/ 7850345 w 7934757"/>
              <a:gd name="connsiteY2040" fmla="*/ 949138 h 6858000"/>
              <a:gd name="connsiteX2041" fmla="*/ 7934757 w 7934757"/>
              <a:gd name="connsiteY2041" fmla="*/ 1033550 h 6858000"/>
              <a:gd name="connsiteX2042" fmla="*/ 7850345 w 7934757"/>
              <a:gd name="connsiteY2042" fmla="*/ 1117964 h 6858000"/>
              <a:gd name="connsiteX2043" fmla="*/ 7765933 w 7934757"/>
              <a:gd name="connsiteY2043" fmla="*/ 1033550 h 6858000"/>
              <a:gd name="connsiteX2044" fmla="*/ 7850345 w 7934757"/>
              <a:gd name="connsiteY2044" fmla="*/ 949138 h 6858000"/>
              <a:gd name="connsiteX2045" fmla="*/ 7512695 w 7934757"/>
              <a:gd name="connsiteY2045" fmla="*/ 949138 h 6858000"/>
              <a:gd name="connsiteX2046" fmla="*/ 7597109 w 7934757"/>
              <a:gd name="connsiteY2046" fmla="*/ 1033550 h 6858000"/>
              <a:gd name="connsiteX2047" fmla="*/ 7512695 w 7934757"/>
              <a:gd name="connsiteY2047" fmla="*/ 1117964 h 6858000"/>
              <a:gd name="connsiteX2048" fmla="*/ 7428283 w 7934757"/>
              <a:gd name="connsiteY2048" fmla="*/ 1033550 h 6858000"/>
              <a:gd name="connsiteX2049" fmla="*/ 7512695 w 7934757"/>
              <a:gd name="connsiteY2049" fmla="*/ 949138 h 6858000"/>
              <a:gd name="connsiteX2050" fmla="*/ 7175045 w 7934757"/>
              <a:gd name="connsiteY2050" fmla="*/ 949138 h 6858000"/>
              <a:gd name="connsiteX2051" fmla="*/ 7259458 w 7934757"/>
              <a:gd name="connsiteY2051" fmla="*/ 1033550 h 6858000"/>
              <a:gd name="connsiteX2052" fmla="*/ 7175045 w 7934757"/>
              <a:gd name="connsiteY2052" fmla="*/ 1117964 h 6858000"/>
              <a:gd name="connsiteX2053" fmla="*/ 7090633 w 7934757"/>
              <a:gd name="connsiteY2053" fmla="*/ 1033550 h 6858000"/>
              <a:gd name="connsiteX2054" fmla="*/ 7175045 w 7934757"/>
              <a:gd name="connsiteY2054" fmla="*/ 949138 h 6858000"/>
              <a:gd name="connsiteX2055" fmla="*/ 6837397 w 7934757"/>
              <a:gd name="connsiteY2055" fmla="*/ 949138 h 6858000"/>
              <a:gd name="connsiteX2056" fmla="*/ 6921809 w 7934757"/>
              <a:gd name="connsiteY2056" fmla="*/ 1033550 h 6858000"/>
              <a:gd name="connsiteX2057" fmla="*/ 6837397 w 7934757"/>
              <a:gd name="connsiteY2057" fmla="*/ 1117964 h 6858000"/>
              <a:gd name="connsiteX2058" fmla="*/ 6752985 w 7934757"/>
              <a:gd name="connsiteY2058" fmla="*/ 1033550 h 6858000"/>
              <a:gd name="connsiteX2059" fmla="*/ 6837397 w 7934757"/>
              <a:gd name="connsiteY2059" fmla="*/ 949138 h 6858000"/>
              <a:gd name="connsiteX2060" fmla="*/ 6499747 w 7934757"/>
              <a:gd name="connsiteY2060" fmla="*/ 949138 h 6858000"/>
              <a:gd name="connsiteX2061" fmla="*/ 6584161 w 7934757"/>
              <a:gd name="connsiteY2061" fmla="*/ 1033550 h 6858000"/>
              <a:gd name="connsiteX2062" fmla="*/ 6499747 w 7934757"/>
              <a:gd name="connsiteY2062" fmla="*/ 1117964 h 6858000"/>
              <a:gd name="connsiteX2063" fmla="*/ 6415335 w 7934757"/>
              <a:gd name="connsiteY2063" fmla="*/ 1033550 h 6858000"/>
              <a:gd name="connsiteX2064" fmla="*/ 6499747 w 7934757"/>
              <a:gd name="connsiteY2064" fmla="*/ 949138 h 6858000"/>
              <a:gd name="connsiteX2065" fmla="*/ 6162098 w 7934757"/>
              <a:gd name="connsiteY2065" fmla="*/ 949138 h 6858000"/>
              <a:gd name="connsiteX2066" fmla="*/ 6246510 w 7934757"/>
              <a:gd name="connsiteY2066" fmla="*/ 1033550 h 6858000"/>
              <a:gd name="connsiteX2067" fmla="*/ 6162098 w 7934757"/>
              <a:gd name="connsiteY2067" fmla="*/ 1117964 h 6858000"/>
              <a:gd name="connsiteX2068" fmla="*/ 6077686 w 7934757"/>
              <a:gd name="connsiteY2068" fmla="*/ 1033550 h 6858000"/>
              <a:gd name="connsiteX2069" fmla="*/ 6162098 w 7934757"/>
              <a:gd name="connsiteY2069" fmla="*/ 949138 h 6858000"/>
              <a:gd name="connsiteX2070" fmla="*/ 5824449 w 7934757"/>
              <a:gd name="connsiteY2070" fmla="*/ 949138 h 6858000"/>
              <a:gd name="connsiteX2071" fmla="*/ 5908861 w 7934757"/>
              <a:gd name="connsiteY2071" fmla="*/ 1033550 h 6858000"/>
              <a:gd name="connsiteX2072" fmla="*/ 5824449 w 7934757"/>
              <a:gd name="connsiteY2072" fmla="*/ 1117964 h 6858000"/>
              <a:gd name="connsiteX2073" fmla="*/ 5740037 w 7934757"/>
              <a:gd name="connsiteY2073" fmla="*/ 1033550 h 6858000"/>
              <a:gd name="connsiteX2074" fmla="*/ 5824449 w 7934757"/>
              <a:gd name="connsiteY2074" fmla="*/ 949138 h 6858000"/>
              <a:gd name="connsiteX2075" fmla="*/ 5486800 w 7934757"/>
              <a:gd name="connsiteY2075" fmla="*/ 949138 h 6858000"/>
              <a:gd name="connsiteX2076" fmla="*/ 5571212 w 7934757"/>
              <a:gd name="connsiteY2076" fmla="*/ 1033550 h 6858000"/>
              <a:gd name="connsiteX2077" fmla="*/ 5486800 w 7934757"/>
              <a:gd name="connsiteY2077" fmla="*/ 1117964 h 6858000"/>
              <a:gd name="connsiteX2078" fmla="*/ 5402388 w 7934757"/>
              <a:gd name="connsiteY2078" fmla="*/ 1033550 h 6858000"/>
              <a:gd name="connsiteX2079" fmla="*/ 5486800 w 7934757"/>
              <a:gd name="connsiteY2079" fmla="*/ 949138 h 6858000"/>
              <a:gd name="connsiteX2080" fmla="*/ 5149151 w 7934757"/>
              <a:gd name="connsiteY2080" fmla="*/ 949138 h 6858000"/>
              <a:gd name="connsiteX2081" fmla="*/ 5233563 w 7934757"/>
              <a:gd name="connsiteY2081" fmla="*/ 1033550 h 6858000"/>
              <a:gd name="connsiteX2082" fmla="*/ 5149151 w 7934757"/>
              <a:gd name="connsiteY2082" fmla="*/ 1117964 h 6858000"/>
              <a:gd name="connsiteX2083" fmla="*/ 5064739 w 7934757"/>
              <a:gd name="connsiteY2083" fmla="*/ 1033550 h 6858000"/>
              <a:gd name="connsiteX2084" fmla="*/ 5149151 w 7934757"/>
              <a:gd name="connsiteY2084" fmla="*/ 949138 h 6858000"/>
              <a:gd name="connsiteX2085" fmla="*/ 4811502 w 7934757"/>
              <a:gd name="connsiteY2085" fmla="*/ 949138 h 6858000"/>
              <a:gd name="connsiteX2086" fmla="*/ 4895914 w 7934757"/>
              <a:gd name="connsiteY2086" fmla="*/ 1033550 h 6858000"/>
              <a:gd name="connsiteX2087" fmla="*/ 4811502 w 7934757"/>
              <a:gd name="connsiteY2087" fmla="*/ 1117964 h 6858000"/>
              <a:gd name="connsiteX2088" fmla="*/ 4727090 w 7934757"/>
              <a:gd name="connsiteY2088" fmla="*/ 1033550 h 6858000"/>
              <a:gd name="connsiteX2089" fmla="*/ 4811502 w 7934757"/>
              <a:gd name="connsiteY2089" fmla="*/ 949138 h 6858000"/>
              <a:gd name="connsiteX2090" fmla="*/ 4473853 w 7934757"/>
              <a:gd name="connsiteY2090" fmla="*/ 949138 h 6858000"/>
              <a:gd name="connsiteX2091" fmla="*/ 4558265 w 7934757"/>
              <a:gd name="connsiteY2091" fmla="*/ 1033550 h 6858000"/>
              <a:gd name="connsiteX2092" fmla="*/ 4473853 w 7934757"/>
              <a:gd name="connsiteY2092" fmla="*/ 1117964 h 6858000"/>
              <a:gd name="connsiteX2093" fmla="*/ 4389440 w 7934757"/>
              <a:gd name="connsiteY2093" fmla="*/ 1033550 h 6858000"/>
              <a:gd name="connsiteX2094" fmla="*/ 4473853 w 7934757"/>
              <a:gd name="connsiteY2094" fmla="*/ 949138 h 6858000"/>
              <a:gd name="connsiteX2095" fmla="*/ 4136203 w 7934757"/>
              <a:gd name="connsiteY2095" fmla="*/ 949138 h 6858000"/>
              <a:gd name="connsiteX2096" fmla="*/ 4220615 w 7934757"/>
              <a:gd name="connsiteY2096" fmla="*/ 1033550 h 6858000"/>
              <a:gd name="connsiteX2097" fmla="*/ 4136203 w 7934757"/>
              <a:gd name="connsiteY2097" fmla="*/ 1117964 h 6858000"/>
              <a:gd name="connsiteX2098" fmla="*/ 4051791 w 7934757"/>
              <a:gd name="connsiteY2098" fmla="*/ 1033550 h 6858000"/>
              <a:gd name="connsiteX2099" fmla="*/ 4136203 w 7934757"/>
              <a:gd name="connsiteY2099" fmla="*/ 949138 h 6858000"/>
              <a:gd name="connsiteX2100" fmla="*/ 3798554 w 7934757"/>
              <a:gd name="connsiteY2100" fmla="*/ 949138 h 6858000"/>
              <a:gd name="connsiteX2101" fmla="*/ 3882966 w 7934757"/>
              <a:gd name="connsiteY2101" fmla="*/ 1033550 h 6858000"/>
              <a:gd name="connsiteX2102" fmla="*/ 3798554 w 7934757"/>
              <a:gd name="connsiteY2102" fmla="*/ 1117964 h 6858000"/>
              <a:gd name="connsiteX2103" fmla="*/ 3714142 w 7934757"/>
              <a:gd name="connsiteY2103" fmla="*/ 1033550 h 6858000"/>
              <a:gd name="connsiteX2104" fmla="*/ 3798554 w 7934757"/>
              <a:gd name="connsiteY2104" fmla="*/ 949138 h 6858000"/>
              <a:gd name="connsiteX2105" fmla="*/ 3460905 w 7934757"/>
              <a:gd name="connsiteY2105" fmla="*/ 949138 h 6858000"/>
              <a:gd name="connsiteX2106" fmla="*/ 3545317 w 7934757"/>
              <a:gd name="connsiteY2106" fmla="*/ 1033550 h 6858000"/>
              <a:gd name="connsiteX2107" fmla="*/ 3460905 w 7934757"/>
              <a:gd name="connsiteY2107" fmla="*/ 1117964 h 6858000"/>
              <a:gd name="connsiteX2108" fmla="*/ 3376493 w 7934757"/>
              <a:gd name="connsiteY2108" fmla="*/ 1033550 h 6858000"/>
              <a:gd name="connsiteX2109" fmla="*/ 3460905 w 7934757"/>
              <a:gd name="connsiteY2109" fmla="*/ 949138 h 6858000"/>
              <a:gd name="connsiteX2110" fmla="*/ 3123255 w 7934757"/>
              <a:gd name="connsiteY2110" fmla="*/ 949138 h 6858000"/>
              <a:gd name="connsiteX2111" fmla="*/ 3207668 w 7934757"/>
              <a:gd name="connsiteY2111" fmla="*/ 1033550 h 6858000"/>
              <a:gd name="connsiteX2112" fmla="*/ 3123255 w 7934757"/>
              <a:gd name="connsiteY2112" fmla="*/ 1117964 h 6858000"/>
              <a:gd name="connsiteX2113" fmla="*/ 3038843 w 7934757"/>
              <a:gd name="connsiteY2113" fmla="*/ 1033550 h 6858000"/>
              <a:gd name="connsiteX2114" fmla="*/ 3123255 w 7934757"/>
              <a:gd name="connsiteY2114" fmla="*/ 949138 h 6858000"/>
              <a:gd name="connsiteX2115" fmla="*/ 2785607 w 7934757"/>
              <a:gd name="connsiteY2115" fmla="*/ 949138 h 6858000"/>
              <a:gd name="connsiteX2116" fmla="*/ 2870019 w 7934757"/>
              <a:gd name="connsiteY2116" fmla="*/ 1033550 h 6858000"/>
              <a:gd name="connsiteX2117" fmla="*/ 2785607 w 7934757"/>
              <a:gd name="connsiteY2117" fmla="*/ 1117964 h 6858000"/>
              <a:gd name="connsiteX2118" fmla="*/ 2701195 w 7934757"/>
              <a:gd name="connsiteY2118" fmla="*/ 1033550 h 6858000"/>
              <a:gd name="connsiteX2119" fmla="*/ 2785607 w 7934757"/>
              <a:gd name="connsiteY2119" fmla="*/ 949138 h 6858000"/>
              <a:gd name="connsiteX2120" fmla="*/ 2447957 w 7934757"/>
              <a:gd name="connsiteY2120" fmla="*/ 949138 h 6858000"/>
              <a:gd name="connsiteX2121" fmla="*/ 2532369 w 7934757"/>
              <a:gd name="connsiteY2121" fmla="*/ 1033550 h 6858000"/>
              <a:gd name="connsiteX2122" fmla="*/ 2447957 w 7934757"/>
              <a:gd name="connsiteY2122" fmla="*/ 1117964 h 6858000"/>
              <a:gd name="connsiteX2123" fmla="*/ 2363545 w 7934757"/>
              <a:gd name="connsiteY2123" fmla="*/ 1033550 h 6858000"/>
              <a:gd name="connsiteX2124" fmla="*/ 2447957 w 7934757"/>
              <a:gd name="connsiteY2124" fmla="*/ 949138 h 6858000"/>
              <a:gd name="connsiteX2125" fmla="*/ 2110308 w 7934757"/>
              <a:gd name="connsiteY2125" fmla="*/ 949138 h 6858000"/>
              <a:gd name="connsiteX2126" fmla="*/ 2194721 w 7934757"/>
              <a:gd name="connsiteY2126" fmla="*/ 1033550 h 6858000"/>
              <a:gd name="connsiteX2127" fmla="*/ 2110308 w 7934757"/>
              <a:gd name="connsiteY2127" fmla="*/ 1117964 h 6858000"/>
              <a:gd name="connsiteX2128" fmla="*/ 2025896 w 7934757"/>
              <a:gd name="connsiteY2128" fmla="*/ 1033550 h 6858000"/>
              <a:gd name="connsiteX2129" fmla="*/ 2110308 w 7934757"/>
              <a:gd name="connsiteY2129" fmla="*/ 949138 h 6858000"/>
              <a:gd name="connsiteX2130" fmla="*/ 1772659 w 7934757"/>
              <a:gd name="connsiteY2130" fmla="*/ 949138 h 6858000"/>
              <a:gd name="connsiteX2131" fmla="*/ 1857071 w 7934757"/>
              <a:gd name="connsiteY2131" fmla="*/ 1033550 h 6858000"/>
              <a:gd name="connsiteX2132" fmla="*/ 1772659 w 7934757"/>
              <a:gd name="connsiteY2132" fmla="*/ 1117964 h 6858000"/>
              <a:gd name="connsiteX2133" fmla="*/ 1688247 w 7934757"/>
              <a:gd name="connsiteY2133" fmla="*/ 1033550 h 6858000"/>
              <a:gd name="connsiteX2134" fmla="*/ 1772659 w 7934757"/>
              <a:gd name="connsiteY2134" fmla="*/ 949138 h 6858000"/>
              <a:gd name="connsiteX2135" fmla="*/ 1435014 w 7934757"/>
              <a:gd name="connsiteY2135" fmla="*/ 949138 h 6858000"/>
              <a:gd name="connsiteX2136" fmla="*/ 1519422 w 7934757"/>
              <a:gd name="connsiteY2136" fmla="*/ 1033550 h 6858000"/>
              <a:gd name="connsiteX2137" fmla="*/ 1435014 w 7934757"/>
              <a:gd name="connsiteY2137" fmla="*/ 1117964 h 6858000"/>
              <a:gd name="connsiteX2138" fmla="*/ 1350601 w 7934757"/>
              <a:gd name="connsiteY2138" fmla="*/ 1033550 h 6858000"/>
              <a:gd name="connsiteX2139" fmla="*/ 1435014 w 7934757"/>
              <a:gd name="connsiteY2139" fmla="*/ 949138 h 6858000"/>
              <a:gd name="connsiteX2140" fmla="*/ 1097361 w 7934757"/>
              <a:gd name="connsiteY2140" fmla="*/ 949138 h 6858000"/>
              <a:gd name="connsiteX2141" fmla="*/ 1181773 w 7934757"/>
              <a:gd name="connsiteY2141" fmla="*/ 1033550 h 6858000"/>
              <a:gd name="connsiteX2142" fmla="*/ 1097361 w 7934757"/>
              <a:gd name="connsiteY2142" fmla="*/ 1117964 h 6858000"/>
              <a:gd name="connsiteX2143" fmla="*/ 1012948 w 7934757"/>
              <a:gd name="connsiteY2143" fmla="*/ 1033550 h 6858000"/>
              <a:gd name="connsiteX2144" fmla="*/ 1097361 w 7934757"/>
              <a:gd name="connsiteY2144" fmla="*/ 949138 h 6858000"/>
              <a:gd name="connsiteX2145" fmla="*/ 759711 w 7934757"/>
              <a:gd name="connsiteY2145" fmla="*/ 949138 h 6858000"/>
              <a:gd name="connsiteX2146" fmla="*/ 844124 w 7934757"/>
              <a:gd name="connsiteY2146" fmla="*/ 1033550 h 6858000"/>
              <a:gd name="connsiteX2147" fmla="*/ 759711 w 7934757"/>
              <a:gd name="connsiteY2147" fmla="*/ 1117964 h 6858000"/>
              <a:gd name="connsiteX2148" fmla="*/ 675299 w 7934757"/>
              <a:gd name="connsiteY2148" fmla="*/ 1033550 h 6858000"/>
              <a:gd name="connsiteX2149" fmla="*/ 759711 w 7934757"/>
              <a:gd name="connsiteY2149" fmla="*/ 949138 h 6858000"/>
              <a:gd name="connsiteX2150" fmla="*/ 422066 w 7934757"/>
              <a:gd name="connsiteY2150" fmla="*/ 949138 h 6858000"/>
              <a:gd name="connsiteX2151" fmla="*/ 506479 w 7934757"/>
              <a:gd name="connsiteY2151" fmla="*/ 1033550 h 6858000"/>
              <a:gd name="connsiteX2152" fmla="*/ 422066 w 7934757"/>
              <a:gd name="connsiteY2152" fmla="*/ 1117964 h 6858000"/>
              <a:gd name="connsiteX2153" fmla="*/ 337653 w 7934757"/>
              <a:gd name="connsiteY2153" fmla="*/ 1033550 h 6858000"/>
              <a:gd name="connsiteX2154" fmla="*/ 422066 w 7934757"/>
              <a:gd name="connsiteY2154" fmla="*/ 949138 h 6858000"/>
              <a:gd name="connsiteX2155" fmla="*/ 84412 w 7934757"/>
              <a:gd name="connsiteY2155" fmla="*/ 949138 h 6858000"/>
              <a:gd name="connsiteX2156" fmla="*/ 168826 w 7934757"/>
              <a:gd name="connsiteY2156" fmla="*/ 1033550 h 6858000"/>
              <a:gd name="connsiteX2157" fmla="*/ 84412 w 7934757"/>
              <a:gd name="connsiteY2157" fmla="*/ 1117964 h 6858000"/>
              <a:gd name="connsiteX2158" fmla="*/ 0 w 7934757"/>
              <a:gd name="connsiteY2158" fmla="*/ 1033550 h 6858000"/>
              <a:gd name="connsiteX2159" fmla="*/ 84412 w 7934757"/>
              <a:gd name="connsiteY2159" fmla="*/ 949138 h 6858000"/>
              <a:gd name="connsiteX2160" fmla="*/ 7850345 w 7934757"/>
              <a:gd name="connsiteY2160" fmla="*/ 611489 h 6858000"/>
              <a:gd name="connsiteX2161" fmla="*/ 7934757 w 7934757"/>
              <a:gd name="connsiteY2161" fmla="*/ 695902 h 6858000"/>
              <a:gd name="connsiteX2162" fmla="*/ 7850345 w 7934757"/>
              <a:gd name="connsiteY2162" fmla="*/ 780314 h 6858000"/>
              <a:gd name="connsiteX2163" fmla="*/ 7765933 w 7934757"/>
              <a:gd name="connsiteY2163" fmla="*/ 695902 h 6858000"/>
              <a:gd name="connsiteX2164" fmla="*/ 7850345 w 7934757"/>
              <a:gd name="connsiteY2164" fmla="*/ 611489 h 6858000"/>
              <a:gd name="connsiteX2165" fmla="*/ 7512695 w 7934757"/>
              <a:gd name="connsiteY2165" fmla="*/ 611489 h 6858000"/>
              <a:gd name="connsiteX2166" fmla="*/ 7597109 w 7934757"/>
              <a:gd name="connsiteY2166" fmla="*/ 695902 h 6858000"/>
              <a:gd name="connsiteX2167" fmla="*/ 7512695 w 7934757"/>
              <a:gd name="connsiteY2167" fmla="*/ 780314 h 6858000"/>
              <a:gd name="connsiteX2168" fmla="*/ 7428283 w 7934757"/>
              <a:gd name="connsiteY2168" fmla="*/ 695902 h 6858000"/>
              <a:gd name="connsiteX2169" fmla="*/ 7512695 w 7934757"/>
              <a:gd name="connsiteY2169" fmla="*/ 611489 h 6858000"/>
              <a:gd name="connsiteX2170" fmla="*/ 7175045 w 7934757"/>
              <a:gd name="connsiteY2170" fmla="*/ 611489 h 6858000"/>
              <a:gd name="connsiteX2171" fmla="*/ 7259458 w 7934757"/>
              <a:gd name="connsiteY2171" fmla="*/ 695902 h 6858000"/>
              <a:gd name="connsiteX2172" fmla="*/ 7175045 w 7934757"/>
              <a:gd name="connsiteY2172" fmla="*/ 780314 h 6858000"/>
              <a:gd name="connsiteX2173" fmla="*/ 7090633 w 7934757"/>
              <a:gd name="connsiteY2173" fmla="*/ 695902 h 6858000"/>
              <a:gd name="connsiteX2174" fmla="*/ 7175045 w 7934757"/>
              <a:gd name="connsiteY2174" fmla="*/ 611489 h 6858000"/>
              <a:gd name="connsiteX2175" fmla="*/ 6837397 w 7934757"/>
              <a:gd name="connsiteY2175" fmla="*/ 611489 h 6858000"/>
              <a:gd name="connsiteX2176" fmla="*/ 6921809 w 7934757"/>
              <a:gd name="connsiteY2176" fmla="*/ 695902 h 6858000"/>
              <a:gd name="connsiteX2177" fmla="*/ 6837397 w 7934757"/>
              <a:gd name="connsiteY2177" fmla="*/ 780314 h 6858000"/>
              <a:gd name="connsiteX2178" fmla="*/ 6752985 w 7934757"/>
              <a:gd name="connsiteY2178" fmla="*/ 695902 h 6858000"/>
              <a:gd name="connsiteX2179" fmla="*/ 6837397 w 7934757"/>
              <a:gd name="connsiteY2179" fmla="*/ 611489 h 6858000"/>
              <a:gd name="connsiteX2180" fmla="*/ 6499747 w 7934757"/>
              <a:gd name="connsiteY2180" fmla="*/ 611489 h 6858000"/>
              <a:gd name="connsiteX2181" fmla="*/ 6584161 w 7934757"/>
              <a:gd name="connsiteY2181" fmla="*/ 695902 h 6858000"/>
              <a:gd name="connsiteX2182" fmla="*/ 6499747 w 7934757"/>
              <a:gd name="connsiteY2182" fmla="*/ 780314 h 6858000"/>
              <a:gd name="connsiteX2183" fmla="*/ 6415335 w 7934757"/>
              <a:gd name="connsiteY2183" fmla="*/ 695902 h 6858000"/>
              <a:gd name="connsiteX2184" fmla="*/ 6499747 w 7934757"/>
              <a:gd name="connsiteY2184" fmla="*/ 611489 h 6858000"/>
              <a:gd name="connsiteX2185" fmla="*/ 6162098 w 7934757"/>
              <a:gd name="connsiteY2185" fmla="*/ 611489 h 6858000"/>
              <a:gd name="connsiteX2186" fmla="*/ 6246510 w 7934757"/>
              <a:gd name="connsiteY2186" fmla="*/ 695902 h 6858000"/>
              <a:gd name="connsiteX2187" fmla="*/ 6162098 w 7934757"/>
              <a:gd name="connsiteY2187" fmla="*/ 780314 h 6858000"/>
              <a:gd name="connsiteX2188" fmla="*/ 6077686 w 7934757"/>
              <a:gd name="connsiteY2188" fmla="*/ 695902 h 6858000"/>
              <a:gd name="connsiteX2189" fmla="*/ 6162098 w 7934757"/>
              <a:gd name="connsiteY2189" fmla="*/ 611489 h 6858000"/>
              <a:gd name="connsiteX2190" fmla="*/ 5824449 w 7934757"/>
              <a:gd name="connsiteY2190" fmla="*/ 611489 h 6858000"/>
              <a:gd name="connsiteX2191" fmla="*/ 5908861 w 7934757"/>
              <a:gd name="connsiteY2191" fmla="*/ 695902 h 6858000"/>
              <a:gd name="connsiteX2192" fmla="*/ 5824449 w 7934757"/>
              <a:gd name="connsiteY2192" fmla="*/ 780314 h 6858000"/>
              <a:gd name="connsiteX2193" fmla="*/ 5740037 w 7934757"/>
              <a:gd name="connsiteY2193" fmla="*/ 695902 h 6858000"/>
              <a:gd name="connsiteX2194" fmla="*/ 5824449 w 7934757"/>
              <a:gd name="connsiteY2194" fmla="*/ 611489 h 6858000"/>
              <a:gd name="connsiteX2195" fmla="*/ 5486800 w 7934757"/>
              <a:gd name="connsiteY2195" fmla="*/ 611489 h 6858000"/>
              <a:gd name="connsiteX2196" fmla="*/ 5571212 w 7934757"/>
              <a:gd name="connsiteY2196" fmla="*/ 695902 h 6858000"/>
              <a:gd name="connsiteX2197" fmla="*/ 5486800 w 7934757"/>
              <a:gd name="connsiteY2197" fmla="*/ 780314 h 6858000"/>
              <a:gd name="connsiteX2198" fmla="*/ 5402388 w 7934757"/>
              <a:gd name="connsiteY2198" fmla="*/ 695902 h 6858000"/>
              <a:gd name="connsiteX2199" fmla="*/ 5486800 w 7934757"/>
              <a:gd name="connsiteY2199" fmla="*/ 611489 h 6858000"/>
              <a:gd name="connsiteX2200" fmla="*/ 5149151 w 7934757"/>
              <a:gd name="connsiteY2200" fmla="*/ 611489 h 6858000"/>
              <a:gd name="connsiteX2201" fmla="*/ 5233563 w 7934757"/>
              <a:gd name="connsiteY2201" fmla="*/ 695902 h 6858000"/>
              <a:gd name="connsiteX2202" fmla="*/ 5149151 w 7934757"/>
              <a:gd name="connsiteY2202" fmla="*/ 780314 h 6858000"/>
              <a:gd name="connsiteX2203" fmla="*/ 5064739 w 7934757"/>
              <a:gd name="connsiteY2203" fmla="*/ 695902 h 6858000"/>
              <a:gd name="connsiteX2204" fmla="*/ 5149151 w 7934757"/>
              <a:gd name="connsiteY2204" fmla="*/ 611489 h 6858000"/>
              <a:gd name="connsiteX2205" fmla="*/ 4811502 w 7934757"/>
              <a:gd name="connsiteY2205" fmla="*/ 611489 h 6858000"/>
              <a:gd name="connsiteX2206" fmla="*/ 4895914 w 7934757"/>
              <a:gd name="connsiteY2206" fmla="*/ 695902 h 6858000"/>
              <a:gd name="connsiteX2207" fmla="*/ 4811502 w 7934757"/>
              <a:gd name="connsiteY2207" fmla="*/ 780314 h 6858000"/>
              <a:gd name="connsiteX2208" fmla="*/ 4727090 w 7934757"/>
              <a:gd name="connsiteY2208" fmla="*/ 695902 h 6858000"/>
              <a:gd name="connsiteX2209" fmla="*/ 4811502 w 7934757"/>
              <a:gd name="connsiteY2209" fmla="*/ 611489 h 6858000"/>
              <a:gd name="connsiteX2210" fmla="*/ 4473853 w 7934757"/>
              <a:gd name="connsiteY2210" fmla="*/ 611489 h 6858000"/>
              <a:gd name="connsiteX2211" fmla="*/ 4558265 w 7934757"/>
              <a:gd name="connsiteY2211" fmla="*/ 695902 h 6858000"/>
              <a:gd name="connsiteX2212" fmla="*/ 4473853 w 7934757"/>
              <a:gd name="connsiteY2212" fmla="*/ 780314 h 6858000"/>
              <a:gd name="connsiteX2213" fmla="*/ 4389440 w 7934757"/>
              <a:gd name="connsiteY2213" fmla="*/ 695902 h 6858000"/>
              <a:gd name="connsiteX2214" fmla="*/ 4473853 w 7934757"/>
              <a:gd name="connsiteY2214" fmla="*/ 611489 h 6858000"/>
              <a:gd name="connsiteX2215" fmla="*/ 4136203 w 7934757"/>
              <a:gd name="connsiteY2215" fmla="*/ 611489 h 6858000"/>
              <a:gd name="connsiteX2216" fmla="*/ 4220615 w 7934757"/>
              <a:gd name="connsiteY2216" fmla="*/ 695902 h 6858000"/>
              <a:gd name="connsiteX2217" fmla="*/ 4136203 w 7934757"/>
              <a:gd name="connsiteY2217" fmla="*/ 780314 h 6858000"/>
              <a:gd name="connsiteX2218" fmla="*/ 4051791 w 7934757"/>
              <a:gd name="connsiteY2218" fmla="*/ 695902 h 6858000"/>
              <a:gd name="connsiteX2219" fmla="*/ 4136203 w 7934757"/>
              <a:gd name="connsiteY2219" fmla="*/ 611489 h 6858000"/>
              <a:gd name="connsiteX2220" fmla="*/ 3798554 w 7934757"/>
              <a:gd name="connsiteY2220" fmla="*/ 611489 h 6858000"/>
              <a:gd name="connsiteX2221" fmla="*/ 3882966 w 7934757"/>
              <a:gd name="connsiteY2221" fmla="*/ 695902 h 6858000"/>
              <a:gd name="connsiteX2222" fmla="*/ 3798554 w 7934757"/>
              <a:gd name="connsiteY2222" fmla="*/ 780314 h 6858000"/>
              <a:gd name="connsiteX2223" fmla="*/ 3714142 w 7934757"/>
              <a:gd name="connsiteY2223" fmla="*/ 695902 h 6858000"/>
              <a:gd name="connsiteX2224" fmla="*/ 3798554 w 7934757"/>
              <a:gd name="connsiteY2224" fmla="*/ 611489 h 6858000"/>
              <a:gd name="connsiteX2225" fmla="*/ 3460905 w 7934757"/>
              <a:gd name="connsiteY2225" fmla="*/ 611489 h 6858000"/>
              <a:gd name="connsiteX2226" fmla="*/ 3545317 w 7934757"/>
              <a:gd name="connsiteY2226" fmla="*/ 695902 h 6858000"/>
              <a:gd name="connsiteX2227" fmla="*/ 3460905 w 7934757"/>
              <a:gd name="connsiteY2227" fmla="*/ 780314 h 6858000"/>
              <a:gd name="connsiteX2228" fmla="*/ 3376493 w 7934757"/>
              <a:gd name="connsiteY2228" fmla="*/ 695902 h 6858000"/>
              <a:gd name="connsiteX2229" fmla="*/ 3460905 w 7934757"/>
              <a:gd name="connsiteY2229" fmla="*/ 611489 h 6858000"/>
              <a:gd name="connsiteX2230" fmla="*/ 3123255 w 7934757"/>
              <a:gd name="connsiteY2230" fmla="*/ 611489 h 6858000"/>
              <a:gd name="connsiteX2231" fmla="*/ 3207668 w 7934757"/>
              <a:gd name="connsiteY2231" fmla="*/ 695902 h 6858000"/>
              <a:gd name="connsiteX2232" fmla="*/ 3123255 w 7934757"/>
              <a:gd name="connsiteY2232" fmla="*/ 780314 h 6858000"/>
              <a:gd name="connsiteX2233" fmla="*/ 3038843 w 7934757"/>
              <a:gd name="connsiteY2233" fmla="*/ 695902 h 6858000"/>
              <a:gd name="connsiteX2234" fmla="*/ 3123255 w 7934757"/>
              <a:gd name="connsiteY2234" fmla="*/ 611489 h 6858000"/>
              <a:gd name="connsiteX2235" fmla="*/ 2785607 w 7934757"/>
              <a:gd name="connsiteY2235" fmla="*/ 611489 h 6858000"/>
              <a:gd name="connsiteX2236" fmla="*/ 2870019 w 7934757"/>
              <a:gd name="connsiteY2236" fmla="*/ 695902 h 6858000"/>
              <a:gd name="connsiteX2237" fmla="*/ 2785607 w 7934757"/>
              <a:gd name="connsiteY2237" fmla="*/ 780314 h 6858000"/>
              <a:gd name="connsiteX2238" fmla="*/ 2701195 w 7934757"/>
              <a:gd name="connsiteY2238" fmla="*/ 695902 h 6858000"/>
              <a:gd name="connsiteX2239" fmla="*/ 2785607 w 7934757"/>
              <a:gd name="connsiteY2239" fmla="*/ 611489 h 6858000"/>
              <a:gd name="connsiteX2240" fmla="*/ 2447957 w 7934757"/>
              <a:gd name="connsiteY2240" fmla="*/ 611489 h 6858000"/>
              <a:gd name="connsiteX2241" fmla="*/ 2532369 w 7934757"/>
              <a:gd name="connsiteY2241" fmla="*/ 695902 h 6858000"/>
              <a:gd name="connsiteX2242" fmla="*/ 2447957 w 7934757"/>
              <a:gd name="connsiteY2242" fmla="*/ 780314 h 6858000"/>
              <a:gd name="connsiteX2243" fmla="*/ 2363545 w 7934757"/>
              <a:gd name="connsiteY2243" fmla="*/ 695902 h 6858000"/>
              <a:gd name="connsiteX2244" fmla="*/ 2447957 w 7934757"/>
              <a:gd name="connsiteY2244" fmla="*/ 611489 h 6858000"/>
              <a:gd name="connsiteX2245" fmla="*/ 2110308 w 7934757"/>
              <a:gd name="connsiteY2245" fmla="*/ 611489 h 6858000"/>
              <a:gd name="connsiteX2246" fmla="*/ 2194721 w 7934757"/>
              <a:gd name="connsiteY2246" fmla="*/ 695902 h 6858000"/>
              <a:gd name="connsiteX2247" fmla="*/ 2110308 w 7934757"/>
              <a:gd name="connsiteY2247" fmla="*/ 780314 h 6858000"/>
              <a:gd name="connsiteX2248" fmla="*/ 2025896 w 7934757"/>
              <a:gd name="connsiteY2248" fmla="*/ 695902 h 6858000"/>
              <a:gd name="connsiteX2249" fmla="*/ 2110308 w 7934757"/>
              <a:gd name="connsiteY2249" fmla="*/ 611489 h 6858000"/>
              <a:gd name="connsiteX2250" fmla="*/ 1772659 w 7934757"/>
              <a:gd name="connsiteY2250" fmla="*/ 611489 h 6858000"/>
              <a:gd name="connsiteX2251" fmla="*/ 1857071 w 7934757"/>
              <a:gd name="connsiteY2251" fmla="*/ 695902 h 6858000"/>
              <a:gd name="connsiteX2252" fmla="*/ 1772659 w 7934757"/>
              <a:gd name="connsiteY2252" fmla="*/ 780314 h 6858000"/>
              <a:gd name="connsiteX2253" fmla="*/ 1688247 w 7934757"/>
              <a:gd name="connsiteY2253" fmla="*/ 695902 h 6858000"/>
              <a:gd name="connsiteX2254" fmla="*/ 1772659 w 7934757"/>
              <a:gd name="connsiteY2254" fmla="*/ 611489 h 6858000"/>
              <a:gd name="connsiteX2255" fmla="*/ 1435014 w 7934757"/>
              <a:gd name="connsiteY2255" fmla="*/ 611489 h 6858000"/>
              <a:gd name="connsiteX2256" fmla="*/ 1519422 w 7934757"/>
              <a:gd name="connsiteY2256" fmla="*/ 695902 h 6858000"/>
              <a:gd name="connsiteX2257" fmla="*/ 1435014 w 7934757"/>
              <a:gd name="connsiteY2257" fmla="*/ 780314 h 6858000"/>
              <a:gd name="connsiteX2258" fmla="*/ 1350601 w 7934757"/>
              <a:gd name="connsiteY2258" fmla="*/ 695902 h 6858000"/>
              <a:gd name="connsiteX2259" fmla="*/ 1435014 w 7934757"/>
              <a:gd name="connsiteY2259" fmla="*/ 611489 h 6858000"/>
              <a:gd name="connsiteX2260" fmla="*/ 1097361 w 7934757"/>
              <a:gd name="connsiteY2260" fmla="*/ 611489 h 6858000"/>
              <a:gd name="connsiteX2261" fmla="*/ 1181773 w 7934757"/>
              <a:gd name="connsiteY2261" fmla="*/ 695902 h 6858000"/>
              <a:gd name="connsiteX2262" fmla="*/ 1097361 w 7934757"/>
              <a:gd name="connsiteY2262" fmla="*/ 780314 h 6858000"/>
              <a:gd name="connsiteX2263" fmla="*/ 1012948 w 7934757"/>
              <a:gd name="connsiteY2263" fmla="*/ 695902 h 6858000"/>
              <a:gd name="connsiteX2264" fmla="*/ 1097361 w 7934757"/>
              <a:gd name="connsiteY2264" fmla="*/ 611489 h 6858000"/>
              <a:gd name="connsiteX2265" fmla="*/ 759711 w 7934757"/>
              <a:gd name="connsiteY2265" fmla="*/ 611489 h 6858000"/>
              <a:gd name="connsiteX2266" fmla="*/ 844124 w 7934757"/>
              <a:gd name="connsiteY2266" fmla="*/ 695902 h 6858000"/>
              <a:gd name="connsiteX2267" fmla="*/ 759711 w 7934757"/>
              <a:gd name="connsiteY2267" fmla="*/ 780314 h 6858000"/>
              <a:gd name="connsiteX2268" fmla="*/ 675299 w 7934757"/>
              <a:gd name="connsiteY2268" fmla="*/ 695902 h 6858000"/>
              <a:gd name="connsiteX2269" fmla="*/ 759711 w 7934757"/>
              <a:gd name="connsiteY2269" fmla="*/ 611489 h 6858000"/>
              <a:gd name="connsiteX2270" fmla="*/ 422066 w 7934757"/>
              <a:gd name="connsiteY2270" fmla="*/ 611489 h 6858000"/>
              <a:gd name="connsiteX2271" fmla="*/ 506480 w 7934757"/>
              <a:gd name="connsiteY2271" fmla="*/ 695902 h 6858000"/>
              <a:gd name="connsiteX2272" fmla="*/ 422066 w 7934757"/>
              <a:gd name="connsiteY2272" fmla="*/ 780314 h 6858000"/>
              <a:gd name="connsiteX2273" fmla="*/ 337653 w 7934757"/>
              <a:gd name="connsiteY2273" fmla="*/ 695902 h 6858000"/>
              <a:gd name="connsiteX2274" fmla="*/ 422066 w 7934757"/>
              <a:gd name="connsiteY2274" fmla="*/ 611489 h 6858000"/>
              <a:gd name="connsiteX2275" fmla="*/ 84412 w 7934757"/>
              <a:gd name="connsiteY2275" fmla="*/ 611489 h 6858000"/>
              <a:gd name="connsiteX2276" fmla="*/ 168826 w 7934757"/>
              <a:gd name="connsiteY2276" fmla="*/ 695902 h 6858000"/>
              <a:gd name="connsiteX2277" fmla="*/ 84412 w 7934757"/>
              <a:gd name="connsiteY2277" fmla="*/ 780314 h 6858000"/>
              <a:gd name="connsiteX2278" fmla="*/ 0 w 7934757"/>
              <a:gd name="connsiteY2278" fmla="*/ 695902 h 6858000"/>
              <a:gd name="connsiteX2279" fmla="*/ 84412 w 7934757"/>
              <a:gd name="connsiteY2279" fmla="*/ 611489 h 6858000"/>
              <a:gd name="connsiteX2280" fmla="*/ 7850345 w 7934757"/>
              <a:gd name="connsiteY2280" fmla="*/ 273840 h 6858000"/>
              <a:gd name="connsiteX2281" fmla="*/ 7934757 w 7934757"/>
              <a:gd name="connsiteY2281" fmla="*/ 358252 h 6858000"/>
              <a:gd name="connsiteX2282" fmla="*/ 7850345 w 7934757"/>
              <a:gd name="connsiteY2282" fmla="*/ 442665 h 6858000"/>
              <a:gd name="connsiteX2283" fmla="*/ 7765933 w 7934757"/>
              <a:gd name="connsiteY2283" fmla="*/ 358252 h 6858000"/>
              <a:gd name="connsiteX2284" fmla="*/ 7850345 w 7934757"/>
              <a:gd name="connsiteY2284" fmla="*/ 273840 h 6858000"/>
              <a:gd name="connsiteX2285" fmla="*/ 7512695 w 7934757"/>
              <a:gd name="connsiteY2285" fmla="*/ 273840 h 6858000"/>
              <a:gd name="connsiteX2286" fmla="*/ 7597109 w 7934757"/>
              <a:gd name="connsiteY2286" fmla="*/ 358252 h 6858000"/>
              <a:gd name="connsiteX2287" fmla="*/ 7512695 w 7934757"/>
              <a:gd name="connsiteY2287" fmla="*/ 442665 h 6858000"/>
              <a:gd name="connsiteX2288" fmla="*/ 7428283 w 7934757"/>
              <a:gd name="connsiteY2288" fmla="*/ 358252 h 6858000"/>
              <a:gd name="connsiteX2289" fmla="*/ 7512695 w 7934757"/>
              <a:gd name="connsiteY2289" fmla="*/ 273840 h 6858000"/>
              <a:gd name="connsiteX2290" fmla="*/ 7175045 w 7934757"/>
              <a:gd name="connsiteY2290" fmla="*/ 273840 h 6858000"/>
              <a:gd name="connsiteX2291" fmla="*/ 7259458 w 7934757"/>
              <a:gd name="connsiteY2291" fmla="*/ 358252 h 6858000"/>
              <a:gd name="connsiteX2292" fmla="*/ 7175045 w 7934757"/>
              <a:gd name="connsiteY2292" fmla="*/ 442665 h 6858000"/>
              <a:gd name="connsiteX2293" fmla="*/ 7090633 w 7934757"/>
              <a:gd name="connsiteY2293" fmla="*/ 358252 h 6858000"/>
              <a:gd name="connsiteX2294" fmla="*/ 7175045 w 7934757"/>
              <a:gd name="connsiteY2294" fmla="*/ 273840 h 6858000"/>
              <a:gd name="connsiteX2295" fmla="*/ 6837397 w 7934757"/>
              <a:gd name="connsiteY2295" fmla="*/ 273840 h 6858000"/>
              <a:gd name="connsiteX2296" fmla="*/ 6921809 w 7934757"/>
              <a:gd name="connsiteY2296" fmla="*/ 358252 h 6858000"/>
              <a:gd name="connsiteX2297" fmla="*/ 6837397 w 7934757"/>
              <a:gd name="connsiteY2297" fmla="*/ 442665 h 6858000"/>
              <a:gd name="connsiteX2298" fmla="*/ 6752985 w 7934757"/>
              <a:gd name="connsiteY2298" fmla="*/ 358252 h 6858000"/>
              <a:gd name="connsiteX2299" fmla="*/ 6837397 w 7934757"/>
              <a:gd name="connsiteY2299" fmla="*/ 273840 h 6858000"/>
              <a:gd name="connsiteX2300" fmla="*/ 6499747 w 7934757"/>
              <a:gd name="connsiteY2300" fmla="*/ 273840 h 6858000"/>
              <a:gd name="connsiteX2301" fmla="*/ 6584161 w 7934757"/>
              <a:gd name="connsiteY2301" fmla="*/ 358252 h 6858000"/>
              <a:gd name="connsiteX2302" fmla="*/ 6499747 w 7934757"/>
              <a:gd name="connsiteY2302" fmla="*/ 442665 h 6858000"/>
              <a:gd name="connsiteX2303" fmla="*/ 6415335 w 7934757"/>
              <a:gd name="connsiteY2303" fmla="*/ 358252 h 6858000"/>
              <a:gd name="connsiteX2304" fmla="*/ 6499747 w 7934757"/>
              <a:gd name="connsiteY2304" fmla="*/ 273840 h 6858000"/>
              <a:gd name="connsiteX2305" fmla="*/ 6162098 w 7934757"/>
              <a:gd name="connsiteY2305" fmla="*/ 273840 h 6858000"/>
              <a:gd name="connsiteX2306" fmla="*/ 6246510 w 7934757"/>
              <a:gd name="connsiteY2306" fmla="*/ 358252 h 6858000"/>
              <a:gd name="connsiteX2307" fmla="*/ 6162098 w 7934757"/>
              <a:gd name="connsiteY2307" fmla="*/ 442665 h 6858000"/>
              <a:gd name="connsiteX2308" fmla="*/ 6077686 w 7934757"/>
              <a:gd name="connsiteY2308" fmla="*/ 358252 h 6858000"/>
              <a:gd name="connsiteX2309" fmla="*/ 6162098 w 7934757"/>
              <a:gd name="connsiteY2309" fmla="*/ 273840 h 6858000"/>
              <a:gd name="connsiteX2310" fmla="*/ 5824449 w 7934757"/>
              <a:gd name="connsiteY2310" fmla="*/ 273840 h 6858000"/>
              <a:gd name="connsiteX2311" fmla="*/ 5908861 w 7934757"/>
              <a:gd name="connsiteY2311" fmla="*/ 358252 h 6858000"/>
              <a:gd name="connsiteX2312" fmla="*/ 5824449 w 7934757"/>
              <a:gd name="connsiteY2312" fmla="*/ 442665 h 6858000"/>
              <a:gd name="connsiteX2313" fmla="*/ 5740037 w 7934757"/>
              <a:gd name="connsiteY2313" fmla="*/ 358252 h 6858000"/>
              <a:gd name="connsiteX2314" fmla="*/ 5824449 w 7934757"/>
              <a:gd name="connsiteY2314" fmla="*/ 273840 h 6858000"/>
              <a:gd name="connsiteX2315" fmla="*/ 5486800 w 7934757"/>
              <a:gd name="connsiteY2315" fmla="*/ 273840 h 6858000"/>
              <a:gd name="connsiteX2316" fmla="*/ 5571212 w 7934757"/>
              <a:gd name="connsiteY2316" fmla="*/ 358252 h 6858000"/>
              <a:gd name="connsiteX2317" fmla="*/ 5486800 w 7934757"/>
              <a:gd name="connsiteY2317" fmla="*/ 442665 h 6858000"/>
              <a:gd name="connsiteX2318" fmla="*/ 5402388 w 7934757"/>
              <a:gd name="connsiteY2318" fmla="*/ 358252 h 6858000"/>
              <a:gd name="connsiteX2319" fmla="*/ 5486800 w 7934757"/>
              <a:gd name="connsiteY2319" fmla="*/ 273840 h 6858000"/>
              <a:gd name="connsiteX2320" fmla="*/ 5149151 w 7934757"/>
              <a:gd name="connsiteY2320" fmla="*/ 273840 h 6858000"/>
              <a:gd name="connsiteX2321" fmla="*/ 5233563 w 7934757"/>
              <a:gd name="connsiteY2321" fmla="*/ 358252 h 6858000"/>
              <a:gd name="connsiteX2322" fmla="*/ 5149151 w 7934757"/>
              <a:gd name="connsiteY2322" fmla="*/ 442665 h 6858000"/>
              <a:gd name="connsiteX2323" fmla="*/ 5064739 w 7934757"/>
              <a:gd name="connsiteY2323" fmla="*/ 358252 h 6858000"/>
              <a:gd name="connsiteX2324" fmla="*/ 5149151 w 7934757"/>
              <a:gd name="connsiteY2324" fmla="*/ 273840 h 6858000"/>
              <a:gd name="connsiteX2325" fmla="*/ 4811502 w 7934757"/>
              <a:gd name="connsiteY2325" fmla="*/ 273840 h 6858000"/>
              <a:gd name="connsiteX2326" fmla="*/ 4895914 w 7934757"/>
              <a:gd name="connsiteY2326" fmla="*/ 358252 h 6858000"/>
              <a:gd name="connsiteX2327" fmla="*/ 4811502 w 7934757"/>
              <a:gd name="connsiteY2327" fmla="*/ 442665 h 6858000"/>
              <a:gd name="connsiteX2328" fmla="*/ 4727090 w 7934757"/>
              <a:gd name="connsiteY2328" fmla="*/ 358252 h 6858000"/>
              <a:gd name="connsiteX2329" fmla="*/ 4811502 w 7934757"/>
              <a:gd name="connsiteY2329" fmla="*/ 273840 h 6858000"/>
              <a:gd name="connsiteX2330" fmla="*/ 4473853 w 7934757"/>
              <a:gd name="connsiteY2330" fmla="*/ 273840 h 6858000"/>
              <a:gd name="connsiteX2331" fmla="*/ 4558265 w 7934757"/>
              <a:gd name="connsiteY2331" fmla="*/ 358252 h 6858000"/>
              <a:gd name="connsiteX2332" fmla="*/ 4473853 w 7934757"/>
              <a:gd name="connsiteY2332" fmla="*/ 442665 h 6858000"/>
              <a:gd name="connsiteX2333" fmla="*/ 4389440 w 7934757"/>
              <a:gd name="connsiteY2333" fmla="*/ 358252 h 6858000"/>
              <a:gd name="connsiteX2334" fmla="*/ 4473853 w 7934757"/>
              <a:gd name="connsiteY2334" fmla="*/ 273840 h 6858000"/>
              <a:gd name="connsiteX2335" fmla="*/ 4136203 w 7934757"/>
              <a:gd name="connsiteY2335" fmla="*/ 273840 h 6858000"/>
              <a:gd name="connsiteX2336" fmla="*/ 4220615 w 7934757"/>
              <a:gd name="connsiteY2336" fmla="*/ 358252 h 6858000"/>
              <a:gd name="connsiteX2337" fmla="*/ 4136203 w 7934757"/>
              <a:gd name="connsiteY2337" fmla="*/ 442665 h 6858000"/>
              <a:gd name="connsiteX2338" fmla="*/ 4051791 w 7934757"/>
              <a:gd name="connsiteY2338" fmla="*/ 358252 h 6858000"/>
              <a:gd name="connsiteX2339" fmla="*/ 4136203 w 7934757"/>
              <a:gd name="connsiteY2339" fmla="*/ 273840 h 6858000"/>
              <a:gd name="connsiteX2340" fmla="*/ 3798554 w 7934757"/>
              <a:gd name="connsiteY2340" fmla="*/ 273840 h 6858000"/>
              <a:gd name="connsiteX2341" fmla="*/ 3882966 w 7934757"/>
              <a:gd name="connsiteY2341" fmla="*/ 358252 h 6858000"/>
              <a:gd name="connsiteX2342" fmla="*/ 3798554 w 7934757"/>
              <a:gd name="connsiteY2342" fmla="*/ 442665 h 6858000"/>
              <a:gd name="connsiteX2343" fmla="*/ 3714142 w 7934757"/>
              <a:gd name="connsiteY2343" fmla="*/ 358252 h 6858000"/>
              <a:gd name="connsiteX2344" fmla="*/ 3798554 w 7934757"/>
              <a:gd name="connsiteY2344" fmla="*/ 273840 h 6858000"/>
              <a:gd name="connsiteX2345" fmla="*/ 3460905 w 7934757"/>
              <a:gd name="connsiteY2345" fmla="*/ 273840 h 6858000"/>
              <a:gd name="connsiteX2346" fmla="*/ 3545317 w 7934757"/>
              <a:gd name="connsiteY2346" fmla="*/ 358252 h 6858000"/>
              <a:gd name="connsiteX2347" fmla="*/ 3460905 w 7934757"/>
              <a:gd name="connsiteY2347" fmla="*/ 442665 h 6858000"/>
              <a:gd name="connsiteX2348" fmla="*/ 3376493 w 7934757"/>
              <a:gd name="connsiteY2348" fmla="*/ 358252 h 6858000"/>
              <a:gd name="connsiteX2349" fmla="*/ 3460905 w 7934757"/>
              <a:gd name="connsiteY2349" fmla="*/ 273840 h 6858000"/>
              <a:gd name="connsiteX2350" fmla="*/ 3123255 w 7934757"/>
              <a:gd name="connsiteY2350" fmla="*/ 273840 h 6858000"/>
              <a:gd name="connsiteX2351" fmla="*/ 3207668 w 7934757"/>
              <a:gd name="connsiteY2351" fmla="*/ 358252 h 6858000"/>
              <a:gd name="connsiteX2352" fmla="*/ 3123255 w 7934757"/>
              <a:gd name="connsiteY2352" fmla="*/ 442665 h 6858000"/>
              <a:gd name="connsiteX2353" fmla="*/ 3038843 w 7934757"/>
              <a:gd name="connsiteY2353" fmla="*/ 358252 h 6858000"/>
              <a:gd name="connsiteX2354" fmla="*/ 3123255 w 7934757"/>
              <a:gd name="connsiteY2354" fmla="*/ 273840 h 6858000"/>
              <a:gd name="connsiteX2355" fmla="*/ 2785607 w 7934757"/>
              <a:gd name="connsiteY2355" fmla="*/ 273840 h 6858000"/>
              <a:gd name="connsiteX2356" fmla="*/ 2870019 w 7934757"/>
              <a:gd name="connsiteY2356" fmla="*/ 358252 h 6858000"/>
              <a:gd name="connsiteX2357" fmla="*/ 2785607 w 7934757"/>
              <a:gd name="connsiteY2357" fmla="*/ 442665 h 6858000"/>
              <a:gd name="connsiteX2358" fmla="*/ 2701195 w 7934757"/>
              <a:gd name="connsiteY2358" fmla="*/ 358252 h 6858000"/>
              <a:gd name="connsiteX2359" fmla="*/ 2785607 w 7934757"/>
              <a:gd name="connsiteY2359" fmla="*/ 273840 h 6858000"/>
              <a:gd name="connsiteX2360" fmla="*/ 2447957 w 7934757"/>
              <a:gd name="connsiteY2360" fmla="*/ 273840 h 6858000"/>
              <a:gd name="connsiteX2361" fmla="*/ 2532369 w 7934757"/>
              <a:gd name="connsiteY2361" fmla="*/ 358252 h 6858000"/>
              <a:gd name="connsiteX2362" fmla="*/ 2447957 w 7934757"/>
              <a:gd name="connsiteY2362" fmla="*/ 442665 h 6858000"/>
              <a:gd name="connsiteX2363" fmla="*/ 2363545 w 7934757"/>
              <a:gd name="connsiteY2363" fmla="*/ 358252 h 6858000"/>
              <a:gd name="connsiteX2364" fmla="*/ 2447957 w 7934757"/>
              <a:gd name="connsiteY2364" fmla="*/ 273840 h 6858000"/>
              <a:gd name="connsiteX2365" fmla="*/ 2110308 w 7934757"/>
              <a:gd name="connsiteY2365" fmla="*/ 273840 h 6858000"/>
              <a:gd name="connsiteX2366" fmla="*/ 2194721 w 7934757"/>
              <a:gd name="connsiteY2366" fmla="*/ 358252 h 6858000"/>
              <a:gd name="connsiteX2367" fmla="*/ 2110308 w 7934757"/>
              <a:gd name="connsiteY2367" fmla="*/ 442665 h 6858000"/>
              <a:gd name="connsiteX2368" fmla="*/ 2025896 w 7934757"/>
              <a:gd name="connsiteY2368" fmla="*/ 358252 h 6858000"/>
              <a:gd name="connsiteX2369" fmla="*/ 2110308 w 7934757"/>
              <a:gd name="connsiteY2369" fmla="*/ 273840 h 6858000"/>
              <a:gd name="connsiteX2370" fmla="*/ 1772659 w 7934757"/>
              <a:gd name="connsiteY2370" fmla="*/ 273840 h 6858000"/>
              <a:gd name="connsiteX2371" fmla="*/ 1857071 w 7934757"/>
              <a:gd name="connsiteY2371" fmla="*/ 358252 h 6858000"/>
              <a:gd name="connsiteX2372" fmla="*/ 1772659 w 7934757"/>
              <a:gd name="connsiteY2372" fmla="*/ 442665 h 6858000"/>
              <a:gd name="connsiteX2373" fmla="*/ 1688247 w 7934757"/>
              <a:gd name="connsiteY2373" fmla="*/ 358252 h 6858000"/>
              <a:gd name="connsiteX2374" fmla="*/ 1772659 w 7934757"/>
              <a:gd name="connsiteY2374" fmla="*/ 273840 h 6858000"/>
              <a:gd name="connsiteX2375" fmla="*/ 1435014 w 7934757"/>
              <a:gd name="connsiteY2375" fmla="*/ 273840 h 6858000"/>
              <a:gd name="connsiteX2376" fmla="*/ 1519422 w 7934757"/>
              <a:gd name="connsiteY2376" fmla="*/ 358252 h 6858000"/>
              <a:gd name="connsiteX2377" fmla="*/ 1435014 w 7934757"/>
              <a:gd name="connsiteY2377" fmla="*/ 442665 h 6858000"/>
              <a:gd name="connsiteX2378" fmla="*/ 1350601 w 7934757"/>
              <a:gd name="connsiteY2378" fmla="*/ 358252 h 6858000"/>
              <a:gd name="connsiteX2379" fmla="*/ 1435014 w 7934757"/>
              <a:gd name="connsiteY2379" fmla="*/ 273840 h 6858000"/>
              <a:gd name="connsiteX2380" fmla="*/ 1097361 w 7934757"/>
              <a:gd name="connsiteY2380" fmla="*/ 273840 h 6858000"/>
              <a:gd name="connsiteX2381" fmla="*/ 1181773 w 7934757"/>
              <a:gd name="connsiteY2381" fmla="*/ 358252 h 6858000"/>
              <a:gd name="connsiteX2382" fmla="*/ 1097361 w 7934757"/>
              <a:gd name="connsiteY2382" fmla="*/ 442665 h 6858000"/>
              <a:gd name="connsiteX2383" fmla="*/ 1012948 w 7934757"/>
              <a:gd name="connsiteY2383" fmla="*/ 358252 h 6858000"/>
              <a:gd name="connsiteX2384" fmla="*/ 1097361 w 7934757"/>
              <a:gd name="connsiteY2384" fmla="*/ 273840 h 6858000"/>
              <a:gd name="connsiteX2385" fmla="*/ 759711 w 7934757"/>
              <a:gd name="connsiteY2385" fmla="*/ 273840 h 6858000"/>
              <a:gd name="connsiteX2386" fmla="*/ 844124 w 7934757"/>
              <a:gd name="connsiteY2386" fmla="*/ 358252 h 6858000"/>
              <a:gd name="connsiteX2387" fmla="*/ 759711 w 7934757"/>
              <a:gd name="connsiteY2387" fmla="*/ 442665 h 6858000"/>
              <a:gd name="connsiteX2388" fmla="*/ 675299 w 7934757"/>
              <a:gd name="connsiteY2388" fmla="*/ 358252 h 6858000"/>
              <a:gd name="connsiteX2389" fmla="*/ 759711 w 7934757"/>
              <a:gd name="connsiteY2389" fmla="*/ 273840 h 6858000"/>
              <a:gd name="connsiteX2390" fmla="*/ 422066 w 7934757"/>
              <a:gd name="connsiteY2390" fmla="*/ 273840 h 6858000"/>
              <a:gd name="connsiteX2391" fmla="*/ 506480 w 7934757"/>
              <a:gd name="connsiteY2391" fmla="*/ 358252 h 6858000"/>
              <a:gd name="connsiteX2392" fmla="*/ 422066 w 7934757"/>
              <a:gd name="connsiteY2392" fmla="*/ 442665 h 6858000"/>
              <a:gd name="connsiteX2393" fmla="*/ 337653 w 7934757"/>
              <a:gd name="connsiteY2393" fmla="*/ 358252 h 6858000"/>
              <a:gd name="connsiteX2394" fmla="*/ 422066 w 7934757"/>
              <a:gd name="connsiteY2394" fmla="*/ 273840 h 6858000"/>
              <a:gd name="connsiteX2395" fmla="*/ 84412 w 7934757"/>
              <a:gd name="connsiteY2395" fmla="*/ 273840 h 6858000"/>
              <a:gd name="connsiteX2396" fmla="*/ 168826 w 7934757"/>
              <a:gd name="connsiteY2396" fmla="*/ 358252 h 6858000"/>
              <a:gd name="connsiteX2397" fmla="*/ 84412 w 7934757"/>
              <a:gd name="connsiteY2397" fmla="*/ 442665 h 6858000"/>
              <a:gd name="connsiteX2398" fmla="*/ 0 w 7934757"/>
              <a:gd name="connsiteY2398" fmla="*/ 358252 h 6858000"/>
              <a:gd name="connsiteX2399" fmla="*/ 84412 w 7934757"/>
              <a:gd name="connsiteY2399" fmla="*/ 273840 h 6858000"/>
              <a:gd name="connsiteX2400" fmla="*/ 7770092 w 7934757"/>
              <a:gd name="connsiteY2400" fmla="*/ 0 h 6858000"/>
              <a:gd name="connsiteX2401" fmla="*/ 7930598 w 7934757"/>
              <a:gd name="connsiteY2401" fmla="*/ 0 h 6858000"/>
              <a:gd name="connsiteX2402" fmla="*/ 7934757 w 7934757"/>
              <a:gd name="connsiteY2402" fmla="*/ 20603 h 6858000"/>
              <a:gd name="connsiteX2403" fmla="*/ 7850345 w 7934757"/>
              <a:gd name="connsiteY2403" fmla="*/ 105016 h 6858000"/>
              <a:gd name="connsiteX2404" fmla="*/ 7765933 w 7934757"/>
              <a:gd name="connsiteY2404" fmla="*/ 20603 h 6858000"/>
              <a:gd name="connsiteX2405" fmla="*/ 7432442 w 7934757"/>
              <a:gd name="connsiteY2405" fmla="*/ 0 h 6858000"/>
              <a:gd name="connsiteX2406" fmla="*/ 7592949 w 7934757"/>
              <a:gd name="connsiteY2406" fmla="*/ 0 h 6858000"/>
              <a:gd name="connsiteX2407" fmla="*/ 7597109 w 7934757"/>
              <a:gd name="connsiteY2407" fmla="*/ 20603 h 6858000"/>
              <a:gd name="connsiteX2408" fmla="*/ 7512695 w 7934757"/>
              <a:gd name="connsiteY2408" fmla="*/ 105016 h 6858000"/>
              <a:gd name="connsiteX2409" fmla="*/ 7428283 w 7934757"/>
              <a:gd name="connsiteY2409" fmla="*/ 20603 h 6858000"/>
              <a:gd name="connsiteX2410" fmla="*/ 7094793 w 7934757"/>
              <a:gd name="connsiteY2410" fmla="*/ 0 h 6858000"/>
              <a:gd name="connsiteX2411" fmla="*/ 7255298 w 7934757"/>
              <a:gd name="connsiteY2411" fmla="*/ 0 h 6858000"/>
              <a:gd name="connsiteX2412" fmla="*/ 7259458 w 7934757"/>
              <a:gd name="connsiteY2412" fmla="*/ 20603 h 6858000"/>
              <a:gd name="connsiteX2413" fmla="*/ 7175045 w 7934757"/>
              <a:gd name="connsiteY2413" fmla="*/ 105016 h 6858000"/>
              <a:gd name="connsiteX2414" fmla="*/ 7090633 w 7934757"/>
              <a:gd name="connsiteY2414" fmla="*/ 20603 h 6858000"/>
              <a:gd name="connsiteX2415" fmla="*/ 6757144 w 7934757"/>
              <a:gd name="connsiteY2415" fmla="*/ 0 h 6858000"/>
              <a:gd name="connsiteX2416" fmla="*/ 6917650 w 7934757"/>
              <a:gd name="connsiteY2416" fmla="*/ 0 h 6858000"/>
              <a:gd name="connsiteX2417" fmla="*/ 6921809 w 7934757"/>
              <a:gd name="connsiteY2417" fmla="*/ 20603 h 6858000"/>
              <a:gd name="connsiteX2418" fmla="*/ 6837397 w 7934757"/>
              <a:gd name="connsiteY2418" fmla="*/ 105016 h 6858000"/>
              <a:gd name="connsiteX2419" fmla="*/ 6752985 w 7934757"/>
              <a:gd name="connsiteY2419" fmla="*/ 20603 h 6858000"/>
              <a:gd name="connsiteX2420" fmla="*/ 6419495 w 7934757"/>
              <a:gd name="connsiteY2420" fmla="*/ 0 h 6858000"/>
              <a:gd name="connsiteX2421" fmla="*/ 6580001 w 7934757"/>
              <a:gd name="connsiteY2421" fmla="*/ 0 h 6858000"/>
              <a:gd name="connsiteX2422" fmla="*/ 6584161 w 7934757"/>
              <a:gd name="connsiteY2422" fmla="*/ 20603 h 6858000"/>
              <a:gd name="connsiteX2423" fmla="*/ 6499747 w 7934757"/>
              <a:gd name="connsiteY2423" fmla="*/ 105016 h 6858000"/>
              <a:gd name="connsiteX2424" fmla="*/ 6415335 w 7934757"/>
              <a:gd name="connsiteY2424" fmla="*/ 20603 h 6858000"/>
              <a:gd name="connsiteX2425" fmla="*/ 6081846 w 7934757"/>
              <a:gd name="connsiteY2425" fmla="*/ 0 h 6858000"/>
              <a:gd name="connsiteX2426" fmla="*/ 6242351 w 7934757"/>
              <a:gd name="connsiteY2426" fmla="*/ 0 h 6858000"/>
              <a:gd name="connsiteX2427" fmla="*/ 6246510 w 7934757"/>
              <a:gd name="connsiteY2427" fmla="*/ 20603 h 6858000"/>
              <a:gd name="connsiteX2428" fmla="*/ 6162098 w 7934757"/>
              <a:gd name="connsiteY2428" fmla="*/ 105016 h 6858000"/>
              <a:gd name="connsiteX2429" fmla="*/ 6077686 w 7934757"/>
              <a:gd name="connsiteY2429" fmla="*/ 20603 h 6858000"/>
              <a:gd name="connsiteX2430" fmla="*/ 5744197 w 7934757"/>
              <a:gd name="connsiteY2430" fmla="*/ 0 h 6858000"/>
              <a:gd name="connsiteX2431" fmla="*/ 5904702 w 7934757"/>
              <a:gd name="connsiteY2431" fmla="*/ 0 h 6858000"/>
              <a:gd name="connsiteX2432" fmla="*/ 5908861 w 7934757"/>
              <a:gd name="connsiteY2432" fmla="*/ 20603 h 6858000"/>
              <a:gd name="connsiteX2433" fmla="*/ 5824449 w 7934757"/>
              <a:gd name="connsiteY2433" fmla="*/ 105016 h 6858000"/>
              <a:gd name="connsiteX2434" fmla="*/ 5740037 w 7934757"/>
              <a:gd name="connsiteY2434" fmla="*/ 20603 h 6858000"/>
              <a:gd name="connsiteX2435" fmla="*/ 5406547 w 7934757"/>
              <a:gd name="connsiteY2435" fmla="*/ 0 h 6858000"/>
              <a:gd name="connsiteX2436" fmla="*/ 5567053 w 7934757"/>
              <a:gd name="connsiteY2436" fmla="*/ 0 h 6858000"/>
              <a:gd name="connsiteX2437" fmla="*/ 5571212 w 7934757"/>
              <a:gd name="connsiteY2437" fmla="*/ 20603 h 6858000"/>
              <a:gd name="connsiteX2438" fmla="*/ 5486800 w 7934757"/>
              <a:gd name="connsiteY2438" fmla="*/ 105016 h 6858000"/>
              <a:gd name="connsiteX2439" fmla="*/ 5402388 w 7934757"/>
              <a:gd name="connsiteY2439" fmla="*/ 20603 h 6858000"/>
              <a:gd name="connsiteX2440" fmla="*/ 5068899 w 7934757"/>
              <a:gd name="connsiteY2440" fmla="*/ 0 h 6858000"/>
              <a:gd name="connsiteX2441" fmla="*/ 5229404 w 7934757"/>
              <a:gd name="connsiteY2441" fmla="*/ 0 h 6858000"/>
              <a:gd name="connsiteX2442" fmla="*/ 5233563 w 7934757"/>
              <a:gd name="connsiteY2442" fmla="*/ 20603 h 6858000"/>
              <a:gd name="connsiteX2443" fmla="*/ 5149151 w 7934757"/>
              <a:gd name="connsiteY2443" fmla="*/ 105016 h 6858000"/>
              <a:gd name="connsiteX2444" fmla="*/ 5064739 w 7934757"/>
              <a:gd name="connsiteY2444" fmla="*/ 20603 h 6858000"/>
              <a:gd name="connsiteX2445" fmla="*/ 4731249 w 7934757"/>
              <a:gd name="connsiteY2445" fmla="*/ 0 h 6858000"/>
              <a:gd name="connsiteX2446" fmla="*/ 4891754 w 7934757"/>
              <a:gd name="connsiteY2446" fmla="*/ 0 h 6858000"/>
              <a:gd name="connsiteX2447" fmla="*/ 4895914 w 7934757"/>
              <a:gd name="connsiteY2447" fmla="*/ 20603 h 6858000"/>
              <a:gd name="connsiteX2448" fmla="*/ 4811502 w 7934757"/>
              <a:gd name="connsiteY2448" fmla="*/ 105016 h 6858000"/>
              <a:gd name="connsiteX2449" fmla="*/ 4727090 w 7934757"/>
              <a:gd name="connsiteY2449" fmla="*/ 20603 h 6858000"/>
              <a:gd name="connsiteX2450" fmla="*/ 4393599 w 7934757"/>
              <a:gd name="connsiteY2450" fmla="*/ 0 h 6858000"/>
              <a:gd name="connsiteX2451" fmla="*/ 4554106 w 7934757"/>
              <a:gd name="connsiteY2451" fmla="*/ 0 h 6858000"/>
              <a:gd name="connsiteX2452" fmla="*/ 4558265 w 7934757"/>
              <a:gd name="connsiteY2452" fmla="*/ 20603 h 6858000"/>
              <a:gd name="connsiteX2453" fmla="*/ 4473853 w 7934757"/>
              <a:gd name="connsiteY2453" fmla="*/ 105016 h 6858000"/>
              <a:gd name="connsiteX2454" fmla="*/ 4389440 w 7934757"/>
              <a:gd name="connsiteY2454" fmla="*/ 20603 h 6858000"/>
              <a:gd name="connsiteX2455" fmla="*/ 4055951 w 7934757"/>
              <a:gd name="connsiteY2455" fmla="*/ 0 h 6858000"/>
              <a:gd name="connsiteX2456" fmla="*/ 4216456 w 7934757"/>
              <a:gd name="connsiteY2456" fmla="*/ 0 h 6858000"/>
              <a:gd name="connsiteX2457" fmla="*/ 4220615 w 7934757"/>
              <a:gd name="connsiteY2457" fmla="*/ 20603 h 6858000"/>
              <a:gd name="connsiteX2458" fmla="*/ 4136203 w 7934757"/>
              <a:gd name="connsiteY2458" fmla="*/ 105016 h 6858000"/>
              <a:gd name="connsiteX2459" fmla="*/ 4051791 w 7934757"/>
              <a:gd name="connsiteY2459" fmla="*/ 20603 h 6858000"/>
              <a:gd name="connsiteX2460" fmla="*/ 3718302 w 7934757"/>
              <a:gd name="connsiteY2460" fmla="*/ 0 h 6858000"/>
              <a:gd name="connsiteX2461" fmla="*/ 3878807 w 7934757"/>
              <a:gd name="connsiteY2461" fmla="*/ 0 h 6858000"/>
              <a:gd name="connsiteX2462" fmla="*/ 3882966 w 7934757"/>
              <a:gd name="connsiteY2462" fmla="*/ 20603 h 6858000"/>
              <a:gd name="connsiteX2463" fmla="*/ 3798554 w 7934757"/>
              <a:gd name="connsiteY2463" fmla="*/ 105016 h 6858000"/>
              <a:gd name="connsiteX2464" fmla="*/ 3714142 w 7934757"/>
              <a:gd name="connsiteY2464" fmla="*/ 20603 h 6858000"/>
              <a:gd name="connsiteX2465" fmla="*/ 3380652 w 7934757"/>
              <a:gd name="connsiteY2465" fmla="*/ 0 h 6858000"/>
              <a:gd name="connsiteX2466" fmla="*/ 3541158 w 7934757"/>
              <a:gd name="connsiteY2466" fmla="*/ 0 h 6858000"/>
              <a:gd name="connsiteX2467" fmla="*/ 3545317 w 7934757"/>
              <a:gd name="connsiteY2467" fmla="*/ 20603 h 6858000"/>
              <a:gd name="connsiteX2468" fmla="*/ 3460905 w 7934757"/>
              <a:gd name="connsiteY2468" fmla="*/ 105016 h 6858000"/>
              <a:gd name="connsiteX2469" fmla="*/ 3376493 w 7934757"/>
              <a:gd name="connsiteY2469" fmla="*/ 20603 h 6858000"/>
              <a:gd name="connsiteX2470" fmla="*/ 3043003 w 7934757"/>
              <a:gd name="connsiteY2470" fmla="*/ 0 h 6858000"/>
              <a:gd name="connsiteX2471" fmla="*/ 3203509 w 7934757"/>
              <a:gd name="connsiteY2471" fmla="*/ 0 h 6858000"/>
              <a:gd name="connsiteX2472" fmla="*/ 3207668 w 7934757"/>
              <a:gd name="connsiteY2472" fmla="*/ 20603 h 6858000"/>
              <a:gd name="connsiteX2473" fmla="*/ 3123255 w 7934757"/>
              <a:gd name="connsiteY2473" fmla="*/ 105016 h 6858000"/>
              <a:gd name="connsiteX2474" fmla="*/ 3038843 w 7934757"/>
              <a:gd name="connsiteY2474" fmla="*/ 20603 h 6858000"/>
              <a:gd name="connsiteX2475" fmla="*/ 2705354 w 7934757"/>
              <a:gd name="connsiteY2475" fmla="*/ 0 h 6858000"/>
              <a:gd name="connsiteX2476" fmla="*/ 2865860 w 7934757"/>
              <a:gd name="connsiteY2476" fmla="*/ 0 h 6858000"/>
              <a:gd name="connsiteX2477" fmla="*/ 2870019 w 7934757"/>
              <a:gd name="connsiteY2477" fmla="*/ 20603 h 6858000"/>
              <a:gd name="connsiteX2478" fmla="*/ 2785607 w 7934757"/>
              <a:gd name="connsiteY2478" fmla="*/ 105016 h 6858000"/>
              <a:gd name="connsiteX2479" fmla="*/ 2701195 w 7934757"/>
              <a:gd name="connsiteY2479" fmla="*/ 20603 h 6858000"/>
              <a:gd name="connsiteX2480" fmla="*/ 2367705 w 7934757"/>
              <a:gd name="connsiteY2480" fmla="*/ 0 h 6858000"/>
              <a:gd name="connsiteX2481" fmla="*/ 2528210 w 7934757"/>
              <a:gd name="connsiteY2481" fmla="*/ 0 h 6858000"/>
              <a:gd name="connsiteX2482" fmla="*/ 2532369 w 7934757"/>
              <a:gd name="connsiteY2482" fmla="*/ 20603 h 6858000"/>
              <a:gd name="connsiteX2483" fmla="*/ 2447957 w 7934757"/>
              <a:gd name="connsiteY2483" fmla="*/ 105016 h 6858000"/>
              <a:gd name="connsiteX2484" fmla="*/ 2363545 w 7934757"/>
              <a:gd name="connsiteY2484" fmla="*/ 20603 h 6858000"/>
              <a:gd name="connsiteX2485" fmla="*/ 2030055 w 7934757"/>
              <a:gd name="connsiteY2485" fmla="*/ 0 h 6858000"/>
              <a:gd name="connsiteX2486" fmla="*/ 2190562 w 7934757"/>
              <a:gd name="connsiteY2486" fmla="*/ 0 h 6858000"/>
              <a:gd name="connsiteX2487" fmla="*/ 2194721 w 7934757"/>
              <a:gd name="connsiteY2487" fmla="*/ 20603 h 6858000"/>
              <a:gd name="connsiteX2488" fmla="*/ 2110308 w 7934757"/>
              <a:gd name="connsiteY2488" fmla="*/ 105016 h 6858000"/>
              <a:gd name="connsiteX2489" fmla="*/ 2025896 w 7934757"/>
              <a:gd name="connsiteY2489" fmla="*/ 20603 h 6858000"/>
              <a:gd name="connsiteX2490" fmla="*/ 1692407 w 7934757"/>
              <a:gd name="connsiteY2490" fmla="*/ 0 h 6858000"/>
              <a:gd name="connsiteX2491" fmla="*/ 1852912 w 7934757"/>
              <a:gd name="connsiteY2491" fmla="*/ 0 h 6858000"/>
              <a:gd name="connsiteX2492" fmla="*/ 1857071 w 7934757"/>
              <a:gd name="connsiteY2492" fmla="*/ 20603 h 6858000"/>
              <a:gd name="connsiteX2493" fmla="*/ 1772659 w 7934757"/>
              <a:gd name="connsiteY2493" fmla="*/ 105016 h 6858000"/>
              <a:gd name="connsiteX2494" fmla="*/ 1688247 w 7934757"/>
              <a:gd name="connsiteY2494" fmla="*/ 20603 h 6858000"/>
              <a:gd name="connsiteX2495" fmla="*/ 1354760 w 7934757"/>
              <a:gd name="connsiteY2495" fmla="*/ 0 h 6858000"/>
              <a:gd name="connsiteX2496" fmla="*/ 1515263 w 7934757"/>
              <a:gd name="connsiteY2496" fmla="*/ 0 h 6858000"/>
              <a:gd name="connsiteX2497" fmla="*/ 1519422 w 7934757"/>
              <a:gd name="connsiteY2497" fmla="*/ 20603 h 6858000"/>
              <a:gd name="connsiteX2498" fmla="*/ 1435014 w 7934757"/>
              <a:gd name="connsiteY2498" fmla="*/ 105016 h 6858000"/>
              <a:gd name="connsiteX2499" fmla="*/ 1350601 w 7934757"/>
              <a:gd name="connsiteY2499" fmla="*/ 20603 h 6858000"/>
              <a:gd name="connsiteX2500" fmla="*/ 1017108 w 7934757"/>
              <a:gd name="connsiteY2500" fmla="*/ 0 h 6858000"/>
              <a:gd name="connsiteX2501" fmla="*/ 1177614 w 7934757"/>
              <a:gd name="connsiteY2501" fmla="*/ 0 h 6858000"/>
              <a:gd name="connsiteX2502" fmla="*/ 1181773 w 7934757"/>
              <a:gd name="connsiteY2502" fmla="*/ 20603 h 6858000"/>
              <a:gd name="connsiteX2503" fmla="*/ 1097361 w 7934757"/>
              <a:gd name="connsiteY2503" fmla="*/ 105016 h 6858000"/>
              <a:gd name="connsiteX2504" fmla="*/ 1012948 w 7934757"/>
              <a:gd name="connsiteY2504" fmla="*/ 20603 h 6858000"/>
              <a:gd name="connsiteX2505" fmla="*/ 679459 w 7934757"/>
              <a:gd name="connsiteY2505" fmla="*/ 0 h 6858000"/>
              <a:gd name="connsiteX2506" fmla="*/ 839964 w 7934757"/>
              <a:gd name="connsiteY2506" fmla="*/ 0 h 6858000"/>
              <a:gd name="connsiteX2507" fmla="*/ 844124 w 7934757"/>
              <a:gd name="connsiteY2507" fmla="*/ 20603 h 6858000"/>
              <a:gd name="connsiteX2508" fmla="*/ 759711 w 7934757"/>
              <a:gd name="connsiteY2508" fmla="*/ 105016 h 6858000"/>
              <a:gd name="connsiteX2509" fmla="*/ 675299 w 7934757"/>
              <a:gd name="connsiteY2509" fmla="*/ 20603 h 6858000"/>
              <a:gd name="connsiteX2510" fmla="*/ 341813 w 7934757"/>
              <a:gd name="connsiteY2510" fmla="*/ 0 h 6858000"/>
              <a:gd name="connsiteX2511" fmla="*/ 502321 w 7934757"/>
              <a:gd name="connsiteY2511" fmla="*/ 0 h 6858000"/>
              <a:gd name="connsiteX2512" fmla="*/ 506480 w 7934757"/>
              <a:gd name="connsiteY2512" fmla="*/ 20603 h 6858000"/>
              <a:gd name="connsiteX2513" fmla="*/ 422066 w 7934757"/>
              <a:gd name="connsiteY2513" fmla="*/ 105016 h 6858000"/>
              <a:gd name="connsiteX2514" fmla="*/ 337653 w 7934757"/>
              <a:gd name="connsiteY2514" fmla="*/ 20603 h 6858000"/>
              <a:gd name="connsiteX2515" fmla="*/ 4160 w 7934757"/>
              <a:gd name="connsiteY2515" fmla="*/ 0 h 6858000"/>
              <a:gd name="connsiteX2516" fmla="*/ 164667 w 7934757"/>
              <a:gd name="connsiteY2516" fmla="*/ 0 h 6858000"/>
              <a:gd name="connsiteX2517" fmla="*/ 168826 w 7934757"/>
              <a:gd name="connsiteY2517" fmla="*/ 20603 h 6858000"/>
              <a:gd name="connsiteX2518" fmla="*/ 84412 w 7934757"/>
              <a:gd name="connsiteY2518" fmla="*/ 105016 h 6858000"/>
              <a:gd name="connsiteX2519" fmla="*/ 0 w 7934757"/>
              <a:gd name="connsiteY2519" fmla="*/ 20603 h 6858000"/>
            </a:gdLst>
            <a:rect l="l" t="t" r="r" b="b"/>
            <a:pathLst>
              <a:path w="7934757" h="6858000">
                <a:moveTo>
                  <a:pt x="7850345" y="6689176"/>
                </a:moveTo>
                <a:cubicBezTo>
                  <a:pt x="7896964" y="6689176"/>
                  <a:pt x="7934757" y="6726968"/>
                  <a:pt x="7934757" y="6773588"/>
                </a:cubicBezTo>
                <a:cubicBezTo>
                  <a:pt x="7934757" y="6820209"/>
                  <a:pt x="7896964" y="6858000"/>
                  <a:pt x="7850345" y="6858000"/>
                </a:cubicBezTo>
                <a:cubicBezTo>
                  <a:pt x="7803725" y="6858000"/>
                  <a:pt x="7765933" y="6820209"/>
                  <a:pt x="7765933" y="6773588"/>
                </a:cubicBezTo>
                <a:cubicBezTo>
                  <a:pt x="7765933" y="6726968"/>
                  <a:pt x="7803725" y="6689176"/>
                  <a:pt x="7850345" y="6689176"/>
                </a:cubicBezTo>
                <a:close/>
                <a:moveTo>
                  <a:pt x="7512695" y="6689176"/>
                </a:moveTo>
                <a:cubicBezTo>
                  <a:pt x="7559315" y="6689176"/>
                  <a:pt x="7597109" y="6726968"/>
                  <a:pt x="7597109" y="6773588"/>
                </a:cubicBezTo>
                <a:cubicBezTo>
                  <a:pt x="7597109" y="6820209"/>
                  <a:pt x="7559315" y="6858000"/>
                  <a:pt x="7512695" y="6858000"/>
                </a:cubicBezTo>
                <a:cubicBezTo>
                  <a:pt x="7466075" y="6858000"/>
                  <a:pt x="7428283" y="6820209"/>
                  <a:pt x="7428283" y="6773588"/>
                </a:cubicBezTo>
                <a:cubicBezTo>
                  <a:pt x="7428283" y="6726968"/>
                  <a:pt x="7466075" y="6689176"/>
                  <a:pt x="7512695" y="6689176"/>
                </a:cubicBezTo>
                <a:close/>
                <a:moveTo>
                  <a:pt x="7175045" y="6689176"/>
                </a:moveTo>
                <a:cubicBezTo>
                  <a:pt x="7221666" y="6689176"/>
                  <a:pt x="7259458" y="6726968"/>
                  <a:pt x="7259458" y="6773588"/>
                </a:cubicBezTo>
                <a:cubicBezTo>
                  <a:pt x="7259458" y="6820209"/>
                  <a:pt x="7221666" y="6858000"/>
                  <a:pt x="7175045" y="6858000"/>
                </a:cubicBezTo>
                <a:cubicBezTo>
                  <a:pt x="7128427" y="6858000"/>
                  <a:pt x="7090633" y="6820209"/>
                  <a:pt x="7090633" y="6773588"/>
                </a:cubicBezTo>
                <a:cubicBezTo>
                  <a:pt x="7090633" y="6726968"/>
                  <a:pt x="7128427" y="6689176"/>
                  <a:pt x="7175045" y="6689176"/>
                </a:cubicBezTo>
                <a:close/>
                <a:moveTo>
                  <a:pt x="6837397" y="6689176"/>
                </a:moveTo>
                <a:cubicBezTo>
                  <a:pt x="6884017" y="6689176"/>
                  <a:pt x="6921809" y="6726968"/>
                  <a:pt x="6921809" y="6773588"/>
                </a:cubicBezTo>
                <a:cubicBezTo>
                  <a:pt x="6921809" y="6820209"/>
                  <a:pt x="6884017" y="6858000"/>
                  <a:pt x="6837397" y="6858000"/>
                </a:cubicBezTo>
                <a:cubicBezTo>
                  <a:pt x="6790777" y="6858000"/>
                  <a:pt x="6752985" y="6820209"/>
                  <a:pt x="6752985" y="6773588"/>
                </a:cubicBezTo>
                <a:cubicBezTo>
                  <a:pt x="6752985" y="6726968"/>
                  <a:pt x="6790777" y="6689176"/>
                  <a:pt x="6837397" y="6689176"/>
                </a:cubicBezTo>
                <a:close/>
                <a:moveTo>
                  <a:pt x="6499747" y="6689176"/>
                </a:moveTo>
                <a:cubicBezTo>
                  <a:pt x="6546368" y="6689176"/>
                  <a:pt x="6584161" y="6726968"/>
                  <a:pt x="6584161" y="6773588"/>
                </a:cubicBezTo>
                <a:cubicBezTo>
                  <a:pt x="6584161" y="6820209"/>
                  <a:pt x="6546368" y="6858000"/>
                  <a:pt x="6499747" y="6858000"/>
                </a:cubicBezTo>
                <a:cubicBezTo>
                  <a:pt x="6453127" y="6858000"/>
                  <a:pt x="6415335" y="6820209"/>
                  <a:pt x="6415335" y="6773588"/>
                </a:cubicBezTo>
                <a:cubicBezTo>
                  <a:pt x="6415335" y="6726968"/>
                  <a:pt x="6453127" y="6689176"/>
                  <a:pt x="6499747" y="6689176"/>
                </a:cubicBezTo>
                <a:close/>
                <a:moveTo>
                  <a:pt x="6162098" y="6689176"/>
                </a:moveTo>
                <a:cubicBezTo>
                  <a:pt x="6208719" y="6689176"/>
                  <a:pt x="6246510" y="6726968"/>
                  <a:pt x="6246510" y="6773588"/>
                </a:cubicBezTo>
                <a:cubicBezTo>
                  <a:pt x="6246510" y="6820209"/>
                  <a:pt x="6208719" y="6858000"/>
                  <a:pt x="6162098" y="6858000"/>
                </a:cubicBezTo>
                <a:cubicBezTo>
                  <a:pt x="6115479" y="6858000"/>
                  <a:pt x="6077686" y="6820209"/>
                  <a:pt x="6077686" y="6773588"/>
                </a:cubicBezTo>
                <a:cubicBezTo>
                  <a:pt x="6077686" y="6726968"/>
                  <a:pt x="6115479" y="6689176"/>
                  <a:pt x="6162098" y="6689176"/>
                </a:cubicBezTo>
                <a:close/>
                <a:moveTo>
                  <a:pt x="5824449" y="6689176"/>
                </a:moveTo>
                <a:cubicBezTo>
                  <a:pt x="5871069" y="6689176"/>
                  <a:pt x="5908861" y="6726968"/>
                  <a:pt x="5908861" y="6773588"/>
                </a:cubicBezTo>
                <a:cubicBezTo>
                  <a:pt x="5908861" y="6820209"/>
                  <a:pt x="5871069" y="6858000"/>
                  <a:pt x="5824449" y="6858000"/>
                </a:cubicBezTo>
                <a:cubicBezTo>
                  <a:pt x="5777829" y="6858000"/>
                  <a:pt x="5740037" y="6820209"/>
                  <a:pt x="5740037" y="6773588"/>
                </a:cubicBezTo>
                <a:cubicBezTo>
                  <a:pt x="5740037" y="6726968"/>
                  <a:pt x="5777829" y="6689176"/>
                  <a:pt x="5824449" y="6689176"/>
                </a:cubicBezTo>
                <a:close/>
                <a:moveTo>
                  <a:pt x="5486800" y="6689176"/>
                </a:moveTo>
                <a:cubicBezTo>
                  <a:pt x="5533421" y="6689176"/>
                  <a:pt x="5571212" y="6726968"/>
                  <a:pt x="5571212" y="6773588"/>
                </a:cubicBezTo>
                <a:cubicBezTo>
                  <a:pt x="5571212" y="6820209"/>
                  <a:pt x="5533421" y="6858000"/>
                  <a:pt x="5486800" y="6858000"/>
                </a:cubicBezTo>
                <a:cubicBezTo>
                  <a:pt x="5440179" y="6858000"/>
                  <a:pt x="5402388" y="6820209"/>
                  <a:pt x="5402388" y="6773588"/>
                </a:cubicBezTo>
                <a:cubicBezTo>
                  <a:pt x="5402388" y="6726968"/>
                  <a:pt x="5440179" y="6689176"/>
                  <a:pt x="5486800" y="6689176"/>
                </a:cubicBezTo>
                <a:close/>
                <a:moveTo>
                  <a:pt x="5149151" y="6689176"/>
                </a:moveTo>
                <a:cubicBezTo>
                  <a:pt x="5195771" y="6689176"/>
                  <a:pt x="5233563" y="6726968"/>
                  <a:pt x="5233563" y="6773588"/>
                </a:cubicBezTo>
                <a:cubicBezTo>
                  <a:pt x="5233563" y="6820209"/>
                  <a:pt x="5195771" y="6858000"/>
                  <a:pt x="5149151" y="6858000"/>
                </a:cubicBezTo>
                <a:cubicBezTo>
                  <a:pt x="5102531" y="6858000"/>
                  <a:pt x="5064739" y="6820209"/>
                  <a:pt x="5064739" y="6773588"/>
                </a:cubicBezTo>
                <a:cubicBezTo>
                  <a:pt x="5064739" y="6726968"/>
                  <a:pt x="5102531" y="6689176"/>
                  <a:pt x="5149151" y="6689176"/>
                </a:cubicBezTo>
                <a:close/>
                <a:moveTo>
                  <a:pt x="4811502" y="6689176"/>
                </a:moveTo>
                <a:cubicBezTo>
                  <a:pt x="4858121" y="6689176"/>
                  <a:pt x="4895914" y="6726968"/>
                  <a:pt x="4895914" y="6773588"/>
                </a:cubicBezTo>
                <a:cubicBezTo>
                  <a:pt x="4895914" y="6820209"/>
                  <a:pt x="4858121" y="6858000"/>
                  <a:pt x="4811502" y="6858000"/>
                </a:cubicBezTo>
                <a:cubicBezTo>
                  <a:pt x="4764881" y="6858000"/>
                  <a:pt x="4727090" y="6820209"/>
                  <a:pt x="4727090" y="6773588"/>
                </a:cubicBezTo>
                <a:cubicBezTo>
                  <a:pt x="4727090" y="6726968"/>
                  <a:pt x="4764881" y="6689176"/>
                  <a:pt x="4811502" y="6689176"/>
                </a:cubicBezTo>
                <a:close/>
                <a:moveTo>
                  <a:pt x="4473853" y="6689176"/>
                </a:moveTo>
                <a:cubicBezTo>
                  <a:pt x="4520473" y="6689176"/>
                  <a:pt x="4558265" y="6726968"/>
                  <a:pt x="4558265" y="6773588"/>
                </a:cubicBezTo>
                <a:cubicBezTo>
                  <a:pt x="4558265" y="6820209"/>
                  <a:pt x="4520473" y="6858000"/>
                  <a:pt x="4473853" y="6858000"/>
                </a:cubicBezTo>
                <a:cubicBezTo>
                  <a:pt x="4427232" y="6858000"/>
                  <a:pt x="4389440" y="6820209"/>
                  <a:pt x="4389440" y="6773588"/>
                </a:cubicBezTo>
                <a:cubicBezTo>
                  <a:pt x="4389440" y="6726968"/>
                  <a:pt x="4427232" y="6689176"/>
                  <a:pt x="4473853" y="6689176"/>
                </a:cubicBezTo>
                <a:close/>
                <a:moveTo>
                  <a:pt x="4136203" y="6689176"/>
                </a:moveTo>
                <a:cubicBezTo>
                  <a:pt x="4182823" y="6689176"/>
                  <a:pt x="4220615" y="6726968"/>
                  <a:pt x="4220615" y="6773588"/>
                </a:cubicBezTo>
                <a:cubicBezTo>
                  <a:pt x="4220615" y="6820209"/>
                  <a:pt x="4182823" y="6858000"/>
                  <a:pt x="4136203" y="6858000"/>
                </a:cubicBezTo>
                <a:cubicBezTo>
                  <a:pt x="4089584" y="6858000"/>
                  <a:pt x="4051791" y="6820209"/>
                  <a:pt x="4051791" y="6773588"/>
                </a:cubicBezTo>
                <a:cubicBezTo>
                  <a:pt x="4051791" y="6726968"/>
                  <a:pt x="4089584" y="6689176"/>
                  <a:pt x="4136203" y="6689176"/>
                </a:cubicBezTo>
                <a:close/>
                <a:moveTo>
                  <a:pt x="3798554" y="6689176"/>
                </a:moveTo>
                <a:cubicBezTo>
                  <a:pt x="3845174" y="6689176"/>
                  <a:pt x="3882966" y="6726968"/>
                  <a:pt x="3882966" y="6773588"/>
                </a:cubicBezTo>
                <a:cubicBezTo>
                  <a:pt x="3882966" y="6820209"/>
                  <a:pt x="3845174" y="6858000"/>
                  <a:pt x="3798554" y="6858000"/>
                </a:cubicBezTo>
                <a:cubicBezTo>
                  <a:pt x="3751934" y="6858000"/>
                  <a:pt x="3714142" y="6820209"/>
                  <a:pt x="3714142" y="6773588"/>
                </a:cubicBezTo>
                <a:cubicBezTo>
                  <a:pt x="3714142" y="6726968"/>
                  <a:pt x="3751934" y="6689176"/>
                  <a:pt x="3798554" y="6689176"/>
                </a:cubicBezTo>
                <a:close/>
                <a:moveTo>
                  <a:pt x="3460905" y="6689176"/>
                </a:moveTo>
                <a:cubicBezTo>
                  <a:pt x="3507525" y="6689176"/>
                  <a:pt x="3545317" y="6726968"/>
                  <a:pt x="3545317" y="6773588"/>
                </a:cubicBezTo>
                <a:cubicBezTo>
                  <a:pt x="3545317" y="6820209"/>
                  <a:pt x="3507525" y="6858000"/>
                  <a:pt x="3460905" y="6858000"/>
                </a:cubicBezTo>
                <a:cubicBezTo>
                  <a:pt x="3414284" y="6858000"/>
                  <a:pt x="3376493" y="6820209"/>
                  <a:pt x="3376493" y="6773588"/>
                </a:cubicBezTo>
                <a:cubicBezTo>
                  <a:pt x="3376493" y="6726968"/>
                  <a:pt x="3414284" y="6689176"/>
                  <a:pt x="3460905" y="6689176"/>
                </a:cubicBezTo>
                <a:close/>
                <a:moveTo>
                  <a:pt x="3123255" y="6689176"/>
                </a:moveTo>
                <a:cubicBezTo>
                  <a:pt x="3169876" y="6689176"/>
                  <a:pt x="3207668" y="6726968"/>
                  <a:pt x="3207668" y="6773588"/>
                </a:cubicBezTo>
                <a:cubicBezTo>
                  <a:pt x="3207668" y="6820209"/>
                  <a:pt x="3169876" y="6858000"/>
                  <a:pt x="3123255" y="6858000"/>
                </a:cubicBezTo>
                <a:cubicBezTo>
                  <a:pt x="3076636" y="6858000"/>
                  <a:pt x="3038843" y="6820209"/>
                  <a:pt x="3038843" y="6773588"/>
                </a:cubicBezTo>
                <a:cubicBezTo>
                  <a:pt x="3038843" y="6726968"/>
                  <a:pt x="3076636" y="6689176"/>
                  <a:pt x="3123255" y="6689176"/>
                </a:cubicBezTo>
                <a:close/>
                <a:moveTo>
                  <a:pt x="2785607" y="6689176"/>
                </a:moveTo>
                <a:cubicBezTo>
                  <a:pt x="2832226" y="6689176"/>
                  <a:pt x="2870019" y="6726968"/>
                  <a:pt x="2870019" y="6773588"/>
                </a:cubicBezTo>
                <a:cubicBezTo>
                  <a:pt x="2870019" y="6820209"/>
                  <a:pt x="2832226" y="6858000"/>
                  <a:pt x="2785607" y="6858000"/>
                </a:cubicBezTo>
                <a:cubicBezTo>
                  <a:pt x="2738986" y="6858000"/>
                  <a:pt x="2701195" y="6820209"/>
                  <a:pt x="2701195" y="6773588"/>
                </a:cubicBezTo>
                <a:cubicBezTo>
                  <a:pt x="2701195" y="6726968"/>
                  <a:pt x="2738986" y="6689176"/>
                  <a:pt x="2785607" y="6689176"/>
                </a:cubicBezTo>
                <a:close/>
                <a:moveTo>
                  <a:pt x="2447957" y="6689176"/>
                </a:moveTo>
                <a:cubicBezTo>
                  <a:pt x="2494578" y="6689176"/>
                  <a:pt x="2532369" y="6726968"/>
                  <a:pt x="2532369" y="6773588"/>
                </a:cubicBezTo>
                <a:cubicBezTo>
                  <a:pt x="2532369" y="6820209"/>
                  <a:pt x="2494578" y="6858000"/>
                  <a:pt x="2447957" y="6858000"/>
                </a:cubicBezTo>
                <a:cubicBezTo>
                  <a:pt x="2401337" y="6858000"/>
                  <a:pt x="2363545" y="6820209"/>
                  <a:pt x="2363545" y="6773588"/>
                </a:cubicBezTo>
                <a:cubicBezTo>
                  <a:pt x="2363545" y="6726968"/>
                  <a:pt x="2401337" y="6689176"/>
                  <a:pt x="2447957" y="6689176"/>
                </a:cubicBezTo>
                <a:close/>
                <a:moveTo>
                  <a:pt x="2110308" y="6689176"/>
                </a:moveTo>
                <a:cubicBezTo>
                  <a:pt x="2156928" y="6689176"/>
                  <a:pt x="2194721" y="6726968"/>
                  <a:pt x="2194721" y="6773588"/>
                </a:cubicBezTo>
                <a:cubicBezTo>
                  <a:pt x="2194721" y="6820209"/>
                  <a:pt x="2156928" y="6858000"/>
                  <a:pt x="2110308" y="6858000"/>
                </a:cubicBezTo>
                <a:cubicBezTo>
                  <a:pt x="2063688" y="6858000"/>
                  <a:pt x="2025896" y="6820209"/>
                  <a:pt x="2025896" y="6773588"/>
                </a:cubicBezTo>
                <a:cubicBezTo>
                  <a:pt x="2025896" y="6726968"/>
                  <a:pt x="2063688" y="6689176"/>
                  <a:pt x="2110308" y="6689176"/>
                </a:cubicBezTo>
                <a:close/>
                <a:moveTo>
                  <a:pt x="1772659" y="6689176"/>
                </a:moveTo>
                <a:cubicBezTo>
                  <a:pt x="1819278" y="6689176"/>
                  <a:pt x="1857071" y="6726968"/>
                  <a:pt x="1857071" y="6773588"/>
                </a:cubicBezTo>
                <a:cubicBezTo>
                  <a:pt x="1857071" y="6820209"/>
                  <a:pt x="1819278" y="6858000"/>
                  <a:pt x="1772659" y="6858000"/>
                </a:cubicBezTo>
                <a:cubicBezTo>
                  <a:pt x="1726039" y="6858000"/>
                  <a:pt x="1688247" y="6820209"/>
                  <a:pt x="1688247" y="6773588"/>
                </a:cubicBezTo>
                <a:cubicBezTo>
                  <a:pt x="1688247" y="6726968"/>
                  <a:pt x="1726039" y="6689176"/>
                  <a:pt x="1772659" y="6689176"/>
                </a:cubicBezTo>
                <a:close/>
                <a:moveTo>
                  <a:pt x="1435014" y="6689176"/>
                </a:moveTo>
                <a:cubicBezTo>
                  <a:pt x="1481630" y="6689176"/>
                  <a:pt x="1519422" y="6726968"/>
                  <a:pt x="1519422" y="6773588"/>
                </a:cubicBezTo>
                <a:cubicBezTo>
                  <a:pt x="1519422" y="6820209"/>
                  <a:pt x="1481630" y="6858000"/>
                  <a:pt x="1435014" y="6858000"/>
                </a:cubicBezTo>
                <a:cubicBezTo>
                  <a:pt x="1388389" y="6858000"/>
                  <a:pt x="1350601" y="6820209"/>
                  <a:pt x="1350601" y="6773588"/>
                </a:cubicBezTo>
                <a:cubicBezTo>
                  <a:pt x="1350601" y="6726968"/>
                  <a:pt x="1388389" y="6689176"/>
                  <a:pt x="1435014" y="6689176"/>
                </a:cubicBezTo>
                <a:close/>
                <a:moveTo>
                  <a:pt x="1097361" y="6689176"/>
                </a:moveTo>
                <a:cubicBezTo>
                  <a:pt x="1143985" y="6689176"/>
                  <a:pt x="1181773" y="6726968"/>
                  <a:pt x="1181773" y="6773588"/>
                </a:cubicBezTo>
                <a:cubicBezTo>
                  <a:pt x="1181773" y="6820209"/>
                  <a:pt x="1143985" y="6858000"/>
                  <a:pt x="1097361" y="6858000"/>
                </a:cubicBezTo>
                <a:cubicBezTo>
                  <a:pt x="1050741" y="6858000"/>
                  <a:pt x="1012948" y="6820209"/>
                  <a:pt x="1012948" y="6773588"/>
                </a:cubicBezTo>
                <a:cubicBezTo>
                  <a:pt x="1012948" y="6726968"/>
                  <a:pt x="1050741" y="6689176"/>
                  <a:pt x="1097361" y="6689176"/>
                </a:cubicBezTo>
                <a:close/>
                <a:moveTo>
                  <a:pt x="759711" y="6689176"/>
                </a:moveTo>
                <a:cubicBezTo>
                  <a:pt x="806331" y="6689176"/>
                  <a:pt x="844124" y="6726968"/>
                  <a:pt x="844124" y="6773588"/>
                </a:cubicBezTo>
                <a:cubicBezTo>
                  <a:pt x="844124" y="6820209"/>
                  <a:pt x="806331" y="6858000"/>
                  <a:pt x="759711" y="6858000"/>
                </a:cubicBezTo>
                <a:cubicBezTo>
                  <a:pt x="713096" y="6858000"/>
                  <a:pt x="675299" y="6820209"/>
                  <a:pt x="675299" y="6773588"/>
                </a:cubicBezTo>
                <a:cubicBezTo>
                  <a:pt x="675299" y="6726968"/>
                  <a:pt x="713096" y="6689176"/>
                  <a:pt x="759711" y="6689176"/>
                </a:cubicBezTo>
                <a:close/>
                <a:moveTo>
                  <a:pt x="422066" y="6689176"/>
                </a:moveTo>
                <a:cubicBezTo>
                  <a:pt x="468682" y="6689176"/>
                  <a:pt x="506480" y="6726968"/>
                  <a:pt x="506480" y="6773588"/>
                </a:cubicBezTo>
                <a:cubicBezTo>
                  <a:pt x="506480" y="6820209"/>
                  <a:pt x="468682" y="6858000"/>
                  <a:pt x="422066" y="6858000"/>
                </a:cubicBezTo>
                <a:cubicBezTo>
                  <a:pt x="375442" y="6858000"/>
                  <a:pt x="337653" y="6820209"/>
                  <a:pt x="337653" y="6773588"/>
                </a:cubicBezTo>
                <a:cubicBezTo>
                  <a:pt x="337653" y="6726968"/>
                  <a:pt x="375442" y="6689176"/>
                  <a:pt x="422066" y="6689176"/>
                </a:cubicBezTo>
                <a:close/>
                <a:moveTo>
                  <a:pt x="84412" y="6689176"/>
                </a:moveTo>
                <a:cubicBezTo>
                  <a:pt x="131037" y="6689176"/>
                  <a:pt x="168826" y="6726968"/>
                  <a:pt x="168826" y="6773588"/>
                </a:cubicBezTo>
                <a:cubicBezTo>
                  <a:pt x="168826" y="6820209"/>
                  <a:pt x="131037" y="6858000"/>
                  <a:pt x="84412" y="6858000"/>
                </a:cubicBezTo>
                <a:cubicBezTo>
                  <a:pt x="37793" y="6858000"/>
                  <a:pt x="0" y="6820209"/>
                  <a:pt x="0" y="6773588"/>
                </a:cubicBezTo>
                <a:cubicBezTo>
                  <a:pt x="0" y="6726968"/>
                  <a:pt x="37793" y="6689176"/>
                  <a:pt x="84412" y="6689176"/>
                </a:cubicBezTo>
                <a:close/>
                <a:moveTo>
                  <a:pt x="7850345" y="6351526"/>
                </a:moveTo>
                <a:cubicBezTo>
                  <a:pt x="7896964" y="6351526"/>
                  <a:pt x="7934757" y="6389319"/>
                  <a:pt x="7934757" y="6435939"/>
                </a:cubicBezTo>
                <a:cubicBezTo>
                  <a:pt x="7934757" y="6482559"/>
                  <a:pt x="7896964" y="6520352"/>
                  <a:pt x="7850345" y="6520352"/>
                </a:cubicBezTo>
                <a:cubicBezTo>
                  <a:pt x="7803725" y="6520352"/>
                  <a:pt x="7765933" y="6482559"/>
                  <a:pt x="7765933" y="6435939"/>
                </a:cubicBezTo>
                <a:cubicBezTo>
                  <a:pt x="7765933" y="6389319"/>
                  <a:pt x="7803725" y="6351526"/>
                  <a:pt x="7850345" y="6351526"/>
                </a:cubicBezTo>
                <a:close/>
                <a:moveTo>
                  <a:pt x="7512695" y="6351526"/>
                </a:moveTo>
                <a:cubicBezTo>
                  <a:pt x="7559315" y="6351526"/>
                  <a:pt x="7597109" y="6389319"/>
                  <a:pt x="7597109" y="6435939"/>
                </a:cubicBezTo>
                <a:cubicBezTo>
                  <a:pt x="7597109" y="6482559"/>
                  <a:pt x="7559315" y="6520352"/>
                  <a:pt x="7512695" y="6520352"/>
                </a:cubicBezTo>
                <a:cubicBezTo>
                  <a:pt x="7466075" y="6520352"/>
                  <a:pt x="7428283" y="6482559"/>
                  <a:pt x="7428283" y="6435939"/>
                </a:cubicBezTo>
                <a:cubicBezTo>
                  <a:pt x="7428283" y="6389319"/>
                  <a:pt x="7466075" y="6351526"/>
                  <a:pt x="7512695" y="6351526"/>
                </a:cubicBezTo>
                <a:close/>
                <a:moveTo>
                  <a:pt x="7175045" y="6351526"/>
                </a:moveTo>
                <a:cubicBezTo>
                  <a:pt x="7221666" y="6351526"/>
                  <a:pt x="7259458" y="6389319"/>
                  <a:pt x="7259458" y="6435939"/>
                </a:cubicBezTo>
                <a:cubicBezTo>
                  <a:pt x="7259458" y="6482559"/>
                  <a:pt x="7221666" y="6520352"/>
                  <a:pt x="7175045" y="6520352"/>
                </a:cubicBezTo>
                <a:cubicBezTo>
                  <a:pt x="7128427" y="6520352"/>
                  <a:pt x="7090633" y="6482559"/>
                  <a:pt x="7090633" y="6435939"/>
                </a:cubicBezTo>
                <a:cubicBezTo>
                  <a:pt x="7090633" y="6389319"/>
                  <a:pt x="7128427" y="6351526"/>
                  <a:pt x="7175045" y="6351526"/>
                </a:cubicBezTo>
                <a:close/>
                <a:moveTo>
                  <a:pt x="6837397" y="6351526"/>
                </a:moveTo>
                <a:cubicBezTo>
                  <a:pt x="6884017" y="6351526"/>
                  <a:pt x="6921809" y="6389319"/>
                  <a:pt x="6921809" y="6435939"/>
                </a:cubicBezTo>
                <a:cubicBezTo>
                  <a:pt x="6921809" y="6482559"/>
                  <a:pt x="6884017" y="6520352"/>
                  <a:pt x="6837397" y="6520352"/>
                </a:cubicBezTo>
                <a:cubicBezTo>
                  <a:pt x="6790777" y="6520352"/>
                  <a:pt x="6752985" y="6482559"/>
                  <a:pt x="6752985" y="6435939"/>
                </a:cubicBezTo>
                <a:cubicBezTo>
                  <a:pt x="6752985" y="6389319"/>
                  <a:pt x="6790777" y="6351526"/>
                  <a:pt x="6837397" y="6351526"/>
                </a:cubicBezTo>
                <a:close/>
                <a:moveTo>
                  <a:pt x="6499747" y="6351526"/>
                </a:moveTo>
                <a:cubicBezTo>
                  <a:pt x="6546368" y="6351526"/>
                  <a:pt x="6584161" y="6389319"/>
                  <a:pt x="6584161" y="6435939"/>
                </a:cubicBezTo>
                <a:cubicBezTo>
                  <a:pt x="6584161" y="6482559"/>
                  <a:pt x="6546368" y="6520352"/>
                  <a:pt x="6499747" y="6520352"/>
                </a:cubicBezTo>
                <a:cubicBezTo>
                  <a:pt x="6453127" y="6520352"/>
                  <a:pt x="6415335" y="6482559"/>
                  <a:pt x="6415335" y="6435939"/>
                </a:cubicBezTo>
                <a:cubicBezTo>
                  <a:pt x="6415335" y="6389319"/>
                  <a:pt x="6453127" y="6351526"/>
                  <a:pt x="6499747" y="6351526"/>
                </a:cubicBezTo>
                <a:close/>
                <a:moveTo>
                  <a:pt x="6162098" y="6351526"/>
                </a:moveTo>
                <a:cubicBezTo>
                  <a:pt x="6208719" y="6351526"/>
                  <a:pt x="6246510" y="6389319"/>
                  <a:pt x="6246510" y="6435939"/>
                </a:cubicBezTo>
                <a:cubicBezTo>
                  <a:pt x="6246510" y="6482559"/>
                  <a:pt x="6208719" y="6520352"/>
                  <a:pt x="6162098" y="6520352"/>
                </a:cubicBezTo>
                <a:cubicBezTo>
                  <a:pt x="6115479" y="6520352"/>
                  <a:pt x="6077686" y="6482559"/>
                  <a:pt x="6077686" y="6435939"/>
                </a:cubicBezTo>
                <a:cubicBezTo>
                  <a:pt x="6077686" y="6389319"/>
                  <a:pt x="6115479" y="6351526"/>
                  <a:pt x="6162098" y="6351526"/>
                </a:cubicBezTo>
                <a:close/>
                <a:moveTo>
                  <a:pt x="5824449" y="6351526"/>
                </a:moveTo>
                <a:cubicBezTo>
                  <a:pt x="5871069" y="6351526"/>
                  <a:pt x="5908861" y="6389319"/>
                  <a:pt x="5908861" y="6435939"/>
                </a:cubicBezTo>
                <a:cubicBezTo>
                  <a:pt x="5908861" y="6482559"/>
                  <a:pt x="5871069" y="6520352"/>
                  <a:pt x="5824449" y="6520352"/>
                </a:cubicBezTo>
                <a:cubicBezTo>
                  <a:pt x="5777829" y="6520352"/>
                  <a:pt x="5740037" y="6482559"/>
                  <a:pt x="5740037" y="6435939"/>
                </a:cubicBezTo>
                <a:cubicBezTo>
                  <a:pt x="5740037" y="6389319"/>
                  <a:pt x="5777829" y="6351526"/>
                  <a:pt x="5824449" y="6351526"/>
                </a:cubicBezTo>
                <a:close/>
                <a:moveTo>
                  <a:pt x="5486800" y="6351526"/>
                </a:moveTo>
                <a:cubicBezTo>
                  <a:pt x="5533421" y="6351526"/>
                  <a:pt x="5571212" y="6389319"/>
                  <a:pt x="5571212" y="6435939"/>
                </a:cubicBezTo>
                <a:cubicBezTo>
                  <a:pt x="5571212" y="6482559"/>
                  <a:pt x="5533421" y="6520352"/>
                  <a:pt x="5486800" y="6520352"/>
                </a:cubicBezTo>
                <a:cubicBezTo>
                  <a:pt x="5440179" y="6520352"/>
                  <a:pt x="5402388" y="6482559"/>
                  <a:pt x="5402388" y="6435939"/>
                </a:cubicBezTo>
                <a:cubicBezTo>
                  <a:pt x="5402388" y="6389319"/>
                  <a:pt x="5440179" y="6351526"/>
                  <a:pt x="5486800" y="6351526"/>
                </a:cubicBezTo>
                <a:close/>
                <a:moveTo>
                  <a:pt x="5149151" y="6351526"/>
                </a:moveTo>
                <a:cubicBezTo>
                  <a:pt x="5195771" y="6351526"/>
                  <a:pt x="5233563" y="6389319"/>
                  <a:pt x="5233563" y="6435939"/>
                </a:cubicBezTo>
                <a:cubicBezTo>
                  <a:pt x="5233563" y="6482559"/>
                  <a:pt x="5195771" y="6520352"/>
                  <a:pt x="5149151" y="6520352"/>
                </a:cubicBezTo>
                <a:cubicBezTo>
                  <a:pt x="5102531" y="6520352"/>
                  <a:pt x="5064739" y="6482559"/>
                  <a:pt x="5064739" y="6435939"/>
                </a:cubicBezTo>
                <a:cubicBezTo>
                  <a:pt x="5064739" y="6389319"/>
                  <a:pt x="5102531" y="6351526"/>
                  <a:pt x="5149151" y="6351526"/>
                </a:cubicBezTo>
                <a:close/>
                <a:moveTo>
                  <a:pt x="4811502" y="6351526"/>
                </a:moveTo>
                <a:cubicBezTo>
                  <a:pt x="4858121" y="6351526"/>
                  <a:pt x="4895914" y="6389319"/>
                  <a:pt x="4895914" y="6435939"/>
                </a:cubicBezTo>
                <a:cubicBezTo>
                  <a:pt x="4895914" y="6482559"/>
                  <a:pt x="4858121" y="6520352"/>
                  <a:pt x="4811502" y="6520352"/>
                </a:cubicBezTo>
                <a:cubicBezTo>
                  <a:pt x="4764881" y="6520352"/>
                  <a:pt x="4727090" y="6482559"/>
                  <a:pt x="4727090" y="6435939"/>
                </a:cubicBezTo>
                <a:cubicBezTo>
                  <a:pt x="4727090" y="6389319"/>
                  <a:pt x="4764881" y="6351526"/>
                  <a:pt x="4811502" y="6351526"/>
                </a:cubicBezTo>
                <a:close/>
                <a:moveTo>
                  <a:pt x="4473853" y="6351526"/>
                </a:moveTo>
                <a:cubicBezTo>
                  <a:pt x="4520473" y="6351526"/>
                  <a:pt x="4558265" y="6389319"/>
                  <a:pt x="4558265" y="6435939"/>
                </a:cubicBezTo>
                <a:cubicBezTo>
                  <a:pt x="4558265" y="6482559"/>
                  <a:pt x="4520473" y="6520352"/>
                  <a:pt x="4473853" y="6520352"/>
                </a:cubicBezTo>
                <a:cubicBezTo>
                  <a:pt x="4427232" y="6520352"/>
                  <a:pt x="4389440" y="6482559"/>
                  <a:pt x="4389440" y="6435939"/>
                </a:cubicBezTo>
                <a:cubicBezTo>
                  <a:pt x="4389440" y="6389319"/>
                  <a:pt x="4427232" y="6351526"/>
                  <a:pt x="4473853" y="6351526"/>
                </a:cubicBezTo>
                <a:close/>
                <a:moveTo>
                  <a:pt x="4136203" y="6351526"/>
                </a:moveTo>
                <a:cubicBezTo>
                  <a:pt x="4182823" y="6351526"/>
                  <a:pt x="4220615" y="6389319"/>
                  <a:pt x="4220615" y="6435939"/>
                </a:cubicBezTo>
                <a:cubicBezTo>
                  <a:pt x="4220615" y="6482559"/>
                  <a:pt x="4182823" y="6520352"/>
                  <a:pt x="4136203" y="6520352"/>
                </a:cubicBezTo>
                <a:cubicBezTo>
                  <a:pt x="4089584" y="6520352"/>
                  <a:pt x="4051791" y="6482559"/>
                  <a:pt x="4051791" y="6435939"/>
                </a:cubicBezTo>
                <a:cubicBezTo>
                  <a:pt x="4051791" y="6389319"/>
                  <a:pt x="4089584" y="6351526"/>
                  <a:pt x="4136203" y="6351526"/>
                </a:cubicBezTo>
                <a:close/>
                <a:moveTo>
                  <a:pt x="3798554" y="6351526"/>
                </a:moveTo>
                <a:cubicBezTo>
                  <a:pt x="3845174" y="6351526"/>
                  <a:pt x="3882966" y="6389319"/>
                  <a:pt x="3882966" y="6435939"/>
                </a:cubicBezTo>
                <a:cubicBezTo>
                  <a:pt x="3882966" y="6482559"/>
                  <a:pt x="3845174" y="6520352"/>
                  <a:pt x="3798554" y="6520352"/>
                </a:cubicBezTo>
                <a:cubicBezTo>
                  <a:pt x="3751934" y="6520352"/>
                  <a:pt x="3714142" y="6482559"/>
                  <a:pt x="3714142" y="6435939"/>
                </a:cubicBezTo>
                <a:cubicBezTo>
                  <a:pt x="3714142" y="6389319"/>
                  <a:pt x="3751934" y="6351526"/>
                  <a:pt x="3798554" y="6351526"/>
                </a:cubicBezTo>
                <a:close/>
                <a:moveTo>
                  <a:pt x="3460905" y="6351526"/>
                </a:moveTo>
                <a:cubicBezTo>
                  <a:pt x="3507525" y="6351526"/>
                  <a:pt x="3545317" y="6389319"/>
                  <a:pt x="3545317" y="6435939"/>
                </a:cubicBezTo>
                <a:cubicBezTo>
                  <a:pt x="3545317" y="6482559"/>
                  <a:pt x="3507525" y="6520352"/>
                  <a:pt x="3460905" y="6520352"/>
                </a:cubicBezTo>
                <a:cubicBezTo>
                  <a:pt x="3414284" y="6520352"/>
                  <a:pt x="3376493" y="6482559"/>
                  <a:pt x="3376493" y="6435939"/>
                </a:cubicBezTo>
                <a:cubicBezTo>
                  <a:pt x="3376493" y="6389319"/>
                  <a:pt x="3414284" y="6351526"/>
                  <a:pt x="3460905" y="6351526"/>
                </a:cubicBezTo>
                <a:close/>
                <a:moveTo>
                  <a:pt x="3123255" y="6351526"/>
                </a:moveTo>
                <a:cubicBezTo>
                  <a:pt x="3169876" y="6351526"/>
                  <a:pt x="3207668" y="6389319"/>
                  <a:pt x="3207668" y="6435939"/>
                </a:cubicBezTo>
                <a:cubicBezTo>
                  <a:pt x="3207668" y="6482559"/>
                  <a:pt x="3169876" y="6520352"/>
                  <a:pt x="3123255" y="6520352"/>
                </a:cubicBezTo>
                <a:cubicBezTo>
                  <a:pt x="3076636" y="6520352"/>
                  <a:pt x="3038843" y="6482559"/>
                  <a:pt x="3038843" y="6435939"/>
                </a:cubicBezTo>
                <a:cubicBezTo>
                  <a:pt x="3038843" y="6389319"/>
                  <a:pt x="3076636" y="6351526"/>
                  <a:pt x="3123255" y="6351526"/>
                </a:cubicBezTo>
                <a:close/>
                <a:moveTo>
                  <a:pt x="2785607" y="6351526"/>
                </a:moveTo>
                <a:cubicBezTo>
                  <a:pt x="2832226" y="6351526"/>
                  <a:pt x="2870019" y="6389319"/>
                  <a:pt x="2870019" y="6435939"/>
                </a:cubicBezTo>
                <a:cubicBezTo>
                  <a:pt x="2870019" y="6482559"/>
                  <a:pt x="2832226" y="6520352"/>
                  <a:pt x="2785607" y="6520352"/>
                </a:cubicBezTo>
                <a:cubicBezTo>
                  <a:pt x="2738986" y="6520352"/>
                  <a:pt x="2701195" y="6482559"/>
                  <a:pt x="2701195" y="6435939"/>
                </a:cubicBezTo>
                <a:cubicBezTo>
                  <a:pt x="2701195" y="6389319"/>
                  <a:pt x="2738986" y="6351526"/>
                  <a:pt x="2785607" y="6351526"/>
                </a:cubicBezTo>
                <a:close/>
                <a:moveTo>
                  <a:pt x="2447957" y="6351526"/>
                </a:moveTo>
                <a:cubicBezTo>
                  <a:pt x="2494578" y="6351526"/>
                  <a:pt x="2532369" y="6389319"/>
                  <a:pt x="2532369" y="6435939"/>
                </a:cubicBezTo>
                <a:cubicBezTo>
                  <a:pt x="2532369" y="6482559"/>
                  <a:pt x="2494578" y="6520352"/>
                  <a:pt x="2447957" y="6520352"/>
                </a:cubicBezTo>
                <a:cubicBezTo>
                  <a:pt x="2401337" y="6520352"/>
                  <a:pt x="2363545" y="6482559"/>
                  <a:pt x="2363545" y="6435939"/>
                </a:cubicBezTo>
                <a:cubicBezTo>
                  <a:pt x="2363545" y="6389319"/>
                  <a:pt x="2401337" y="6351526"/>
                  <a:pt x="2447957" y="6351526"/>
                </a:cubicBezTo>
                <a:close/>
                <a:moveTo>
                  <a:pt x="2110308" y="6351526"/>
                </a:moveTo>
                <a:cubicBezTo>
                  <a:pt x="2156928" y="6351526"/>
                  <a:pt x="2194721" y="6389319"/>
                  <a:pt x="2194721" y="6435939"/>
                </a:cubicBezTo>
                <a:cubicBezTo>
                  <a:pt x="2194721" y="6482559"/>
                  <a:pt x="2156928" y="6520352"/>
                  <a:pt x="2110308" y="6520352"/>
                </a:cubicBezTo>
                <a:cubicBezTo>
                  <a:pt x="2063688" y="6520352"/>
                  <a:pt x="2025896" y="6482559"/>
                  <a:pt x="2025896" y="6435939"/>
                </a:cubicBezTo>
                <a:cubicBezTo>
                  <a:pt x="2025896" y="6389319"/>
                  <a:pt x="2063688" y="6351526"/>
                  <a:pt x="2110308" y="6351526"/>
                </a:cubicBezTo>
                <a:close/>
                <a:moveTo>
                  <a:pt x="1772659" y="6351526"/>
                </a:moveTo>
                <a:cubicBezTo>
                  <a:pt x="1819278" y="6351526"/>
                  <a:pt x="1857071" y="6389319"/>
                  <a:pt x="1857071" y="6435939"/>
                </a:cubicBezTo>
                <a:cubicBezTo>
                  <a:pt x="1857071" y="6482559"/>
                  <a:pt x="1819278" y="6520352"/>
                  <a:pt x="1772659" y="6520352"/>
                </a:cubicBezTo>
                <a:cubicBezTo>
                  <a:pt x="1726039" y="6520352"/>
                  <a:pt x="1688247" y="6482559"/>
                  <a:pt x="1688247" y="6435939"/>
                </a:cubicBezTo>
                <a:cubicBezTo>
                  <a:pt x="1688247" y="6389319"/>
                  <a:pt x="1726039" y="6351526"/>
                  <a:pt x="1772659" y="6351526"/>
                </a:cubicBezTo>
                <a:close/>
                <a:moveTo>
                  <a:pt x="1435014" y="6351526"/>
                </a:moveTo>
                <a:cubicBezTo>
                  <a:pt x="1481630" y="6351526"/>
                  <a:pt x="1519422" y="6389319"/>
                  <a:pt x="1519422" y="6435939"/>
                </a:cubicBezTo>
                <a:cubicBezTo>
                  <a:pt x="1519422" y="6482559"/>
                  <a:pt x="1481630" y="6520352"/>
                  <a:pt x="1435014" y="6520352"/>
                </a:cubicBezTo>
                <a:cubicBezTo>
                  <a:pt x="1388389" y="6520352"/>
                  <a:pt x="1350601" y="6482559"/>
                  <a:pt x="1350601" y="6435939"/>
                </a:cubicBezTo>
                <a:cubicBezTo>
                  <a:pt x="1350601" y="6389319"/>
                  <a:pt x="1388389" y="6351526"/>
                  <a:pt x="1435014" y="6351526"/>
                </a:cubicBezTo>
                <a:close/>
                <a:moveTo>
                  <a:pt x="1097361" y="6351526"/>
                </a:moveTo>
                <a:cubicBezTo>
                  <a:pt x="1143985" y="6351526"/>
                  <a:pt x="1181773" y="6389319"/>
                  <a:pt x="1181773" y="6435939"/>
                </a:cubicBezTo>
                <a:cubicBezTo>
                  <a:pt x="1181773" y="6482559"/>
                  <a:pt x="1143985" y="6520352"/>
                  <a:pt x="1097361" y="6520352"/>
                </a:cubicBezTo>
                <a:cubicBezTo>
                  <a:pt x="1050741" y="6520352"/>
                  <a:pt x="1012948" y="6482559"/>
                  <a:pt x="1012948" y="6435939"/>
                </a:cubicBezTo>
                <a:cubicBezTo>
                  <a:pt x="1012948" y="6389319"/>
                  <a:pt x="1050741" y="6351526"/>
                  <a:pt x="1097361" y="6351526"/>
                </a:cubicBezTo>
                <a:close/>
                <a:moveTo>
                  <a:pt x="759711" y="6351526"/>
                </a:moveTo>
                <a:cubicBezTo>
                  <a:pt x="806331" y="6351526"/>
                  <a:pt x="844124" y="6389319"/>
                  <a:pt x="844124" y="6435939"/>
                </a:cubicBezTo>
                <a:cubicBezTo>
                  <a:pt x="844124" y="6482559"/>
                  <a:pt x="806331" y="6520352"/>
                  <a:pt x="759711" y="6520352"/>
                </a:cubicBezTo>
                <a:cubicBezTo>
                  <a:pt x="713096" y="6520352"/>
                  <a:pt x="675299" y="6482559"/>
                  <a:pt x="675299" y="6435939"/>
                </a:cubicBezTo>
                <a:cubicBezTo>
                  <a:pt x="675299" y="6389319"/>
                  <a:pt x="713096" y="6351526"/>
                  <a:pt x="759711" y="6351526"/>
                </a:cubicBezTo>
                <a:close/>
                <a:moveTo>
                  <a:pt x="422066" y="6351526"/>
                </a:moveTo>
                <a:cubicBezTo>
                  <a:pt x="468682" y="6351526"/>
                  <a:pt x="506480" y="6389319"/>
                  <a:pt x="506480" y="6435939"/>
                </a:cubicBezTo>
                <a:cubicBezTo>
                  <a:pt x="506480" y="6482559"/>
                  <a:pt x="468682" y="6520352"/>
                  <a:pt x="422066" y="6520352"/>
                </a:cubicBezTo>
                <a:cubicBezTo>
                  <a:pt x="375442" y="6520352"/>
                  <a:pt x="337653" y="6482559"/>
                  <a:pt x="337653" y="6435939"/>
                </a:cubicBezTo>
                <a:cubicBezTo>
                  <a:pt x="337653" y="6389319"/>
                  <a:pt x="375442" y="6351526"/>
                  <a:pt x="422066" y="6351526"/>
                </a:cubicBezTo>
                <a:close/>
                <a:moveTo>
                  <a:pt x="84412" y="6351526"/>
                </a:moveTo>
                <a:cubicBezTo>
                  <a:pt x="131037" y="6351526"/>
                  <a:pt x="168826" y="6389319"/>
                  <a:pt x="168826" y="6435939"/>
                </a:cubicBezTo>
                <a:cubicBezTo>
                  <a:pt x="168826" y="6482559"/>
                  <a:pt x="131037" y="6520352"/>
                  <a:pt x="84412" y="6520352"/>
                </a:cubicBezTo>
                <a:cubicBezTo>
                  <a:pt x="37793" y="6520352"/>
                  <a:pt x="0" y="6482559"/>
                  <a:pt x="0" y="6435939"/>
                </a:cubicBezTo>
                <a:cubicBezTo>
                  <a:pt x="0" y="6389319"/>
                  <a:pt x="37793" y="6351526"/>
                  <a:pt x="84412" y="6351526"/>
                </a:cubicBezTo>
                <a:close/>
                <a:moveTo>
                  <a:pt x="7850345" y="6013878"/>
                </a:moveTo>
                <a:cubicBezTo>
                  <a:pt x="7896964" y="6013878"/>
                  <a:pt x="7934757" y="6051670"/>
                  <a:pt x="7934757" y="6098290"/>
                </a:cubicBezTo>
                <a:cubicBezTo>
                  <a:pt x="7934757" y="6144909"/>
                  <a:pt x="7896964" y="6182702"/>
                  <a:pt x="7850345" y="6182702"/>
                </a:cubicBezTo>
                <a:cubicBezTo>
                  <a:pt x="7803725" y="6182702"/>
                  <a:pt x="7765933" y="6144909"/>
                  <a:pt x="7765933" y="6098290"/>
                </a:cubicBezTo>
                <a:cubicBezTo>
                  <a:pt x="7765933" y="6051670"/>
                  <a:pt x="7803725" y="6013878"/>
                  <a:pt x="7850345" y="6013878"/>
                </a:cubicBezTo>
                <a:close/>
                <a:moveTo>
                  <a:pt x="7512695" y="6013878"/>
                </a:moveTo>
                <a:cubicBezTo>
                  <a:pt x="7559315" y="6013878"/>
                  <a:pt x="7597109" y="6051670"/>
                  <a:pt x="7597109" y="6098290"/>
                </a:cubicBezTo>
                <a:cubicBezTo>
                  <a:pt x="7597109" y="6144909"/>
                  <a:pt x="7559315" y="6182702"/>
                  <a:pt x="7512695" y="6182702"/>
                </a:cubicBezTo>
                <a:cubicBezTo>
                  <a:pt x="7466075" y="6182702"/>
                  <a:pt x="7428283" y="6144909"/>
                  <a:pt x="7428283" y="6098290"/>
                </a:cubicBezTo>
                <a:cubicBezTo>
                  <a:pt x="7428283" y="6051670"/>
                  <a:pt x="7466075" y="6013878"/>
                  <a:pt x="7512695" y="6013878"/>
                </a:cubicBezTo>
                <a:close/>
                <a:moveTo>
                  <a:pt x="7175045" y="6013878"/>
                </a:moveTo>
                <a:cubicBezTo>
                  <a:pt x="7221666" y="6013878"/>
                  <a:pt x="7259458" y="6051670"/>
                  <a:pt x="7259458" y="6098290"/>
                </a:cubicBezTo>
                <a:cubicBezTo>
                  <a:pt x="7259458" y="6144909"/>
                  <a:pt x="7221666" y="6182702"/>
                  <a:pt x="7175045" y="6182702"/>
                </a:cubicBezTo>
                <a:cubicBezTo>
                  <a:pt x="7128427" y="6182702"/>
                  <a:pt x="7090633" y="6144909"/>
                  <a:pt x="7090633" y="6098290"/>
                </a:cubicBezTo>
                <a:cubicBezTo>
                  <a:pt x="7090633" y="6051670"/>
                  <a:pt x="7128427" y="6013878"/>
                  <a:pt x="7175045" y="6013878"/>
                </a:cubicBezTo>
                <a:close/>
                <a:moveTo>
                  <a:pt x="6837397" y="6013878"/>
                </a:moveTo>
                <a:cubicBezTo>
                  <a:pt x="6884017" y="6013878"/>
                  <a:pt x="6921809" y="6051670"/>
                  <a:pt x="6921809" y="6098290"/>
                </a:cubicBezTo>
                <a:cubicBezTo>
                  <a:pt x="6921809" y="6144909"/>
                  <a:pt x="6884017" y="6182702"/>
                  <a:pt x="6837397" y="6182702"/>
                </a:cubicBezTo>
                <a:cubicBezTo>
                  <a:pt x="6790777" y="6182702"/>
                  <a:pt x="6752985" y="6144909"/>
                  <a:pt x="6752985" y="6098290"/>
                </a:cubicBezTo>
                <a:cubicBezTo>
                  <a:pt x="6752985" y="6051670"/>
                  <a:pt x="6790777" y="6013878"/>
                  <a:pt x="6837397" y="6013878"/>
                </a:cubicBezTo>
                <a:close/>
                <a:moveTo>
                  <a:pt x="6499747" y="6013878"/>
                </a:moveTo>
                <a:cubicBezTo>
                  <a:pt x="6546368" y="6013878"/>
                  <a:pt x="6584161" y="6051670"/>
                  <a:pt x="6584161" y="6098290"/>
                </a:cubicBezTo>
                <a:cubicBezTo>
                  <a:pt x="6584161" y="6144909"/>
                  <a:pt x="6546368" y="6182702"/>
                  <a:pt x="6499747" y="6182702"/>
                </a:cubicBezTo>
                <a:cubicBezTo>
                  <a:pt x="6453127" y="6182702"/>
                  <a:pt x="6415335" y="6144909"/>
                  <a:pt x="6415335" y="6098290"/>
                </a:cubicBezTo>
                <a:cubicBezTo>
                  <a:pt x="6415335" y="6051670"/>
                  <a:pt x="6453127" y="6013878"/>
                  <a:pt x="6499747" y="6013878"/>
                </a:cubicBezTo>
                <a:close/>
                <a:moveTo>
                  <a:pt x="6162098" y="6013878"/>
                </a:moveTo>
                <a:cubicBezTo>
                  <a:pt x="6208719" y="6013878"/>
                  <a:pt x="6246510" y="6051670"/>
                  <a:pt x="6246510" y="6098290"/>
                </a:cubicBezTo>
                <a:cubicBezTo>
                  <a:pt x="6246510" y="6144909"/>
                  <a:pt x="6208719" y="6182702"/>
                  <a:pt x="6162098" y="6182702"/>
                </a:cubicBezTo>
                <a:cubicBezTo>
                  <a:pt x="6115479" y="6182702"/>
                  <a:pt x="6077686" y="6144909"/>
                  <a:pt x="6077686" y="6098290"/>
                </a:cubicBezTo>
                <a:cubicBezTo>
                  <a:pt x="6077686" y="6051670"/>
                  <a:pt x="6115479" y="6013878"/>
                  <a:pt x="6162098" y="6013878"/>
                </a:cubicBezTo>
                <a:close/>
                <a:moveTo>
                  <a:pt x="5824449" y="6013878"/>
                </a:moveTo>
                <a:cubicBezTo>
                  <a:pt x="5871069" y="6013878"/>
                  <a:pt x="5908861" y="6051670"/>
                  <a:pt x="5908861" y="6098290"/>
                </a:cubicBezTo>
                <a:cubicBezTo>
                  <a:pt x="5908861" y="6144909"/>
                  <a:pt x="5871069" y="6182702"/>
                  <a:pt x="5824449" y="6182702"/>
                </a:cubicBezTo>
                <a:cubicBezTo>
                  <a:pt x="5777829" y="6182702"/>
                  <a:pt x="5740037" y="6144909"/>
                  <a:pt x="5740037" y="6098290"/>
                </a:cubicBezTo>
                <a:cubicBezTo>
                  <a:pt x="5740037" y="6051670"/>
                  <a:pt x="5777829" y="6013878"/>
                  <a:pt x="5824449" y="6013878"/>
                </a:cubicBezTo>
                <a:close/>
                <a:moveTo>
                  <a:pt x="5486800" y="6013878"/>
                </a:moveTo>
                <a:cubicBezTo>
                  <a:pt x="5533421" y="6013878"/>
                  <a:pt x="5571212" y="6051670"/>
                  <a:pt x="5571212" y="6098290"/>
                </a:cubicBezTo>
                <a:cubicBezTo>
                  <a:pt x="5571212" y="6144909"/>
                  <a:pt x="5533421" y="6182702"/>
                  <a:pt x="5486800" y="6182702"/>
                </a:cubicBezTo>
                <a:cubicBezTo>
                  <a:pt x="5440179" y="6182702"/>
                  <a:pt x="5402388" y="6144909"/>
                  <a:pt x="5402388" y="6098290"/>
                </a:cubicBezTo>
                <a:cubicBezTo>
                  <a:pt x="5402388" y="6051670"/>
                  <a:pt x="5440179" y="6013878"/>
                  <a:pt x="5486800" y="6013878"/>
                </a:cubicBezTo>
                <a:close/>
                <a:moveTo>
                  <a:pt x="5149151" y="6013878"/>
                </a:moveTo>
                <a:cubicBezTo>
                  <a:pt x="5195771" y="6013878"/>
                  <a:pt x="5233563" y="6051670"/>
                  <a:pt x="5233563" y="6098290"/>
                </a:cubicBezTo>
                <a:cubicBezTo>
                  <a:pt x="5233563" y="6144909"/>
                  <a:pt x="5195771" y="6182702"/>
                  <a:pt x="5149151" y="6182702"/>
                </a:cubicBezTo>
                <a:cubicBezTo>
                  <a:pt x="5102531" y="6182702"/>
                  <a:pt x="5064739" y="6144909"/>
                  <a:pt x="5064739" y="6098290"/>
                </a:cubicBezTo>
                <a:cubicBezTo>
                  <a:pt x="5064739" y="6051670"/>
                  <a:pt x="5102531" y="6013878"/>
                  <a:pt x="5149151" y="6013878"/>
                </a:cubicBezTo>
                <a:close/>
                <a:moveTo>
                  <a:pt x="4811502" y="6013878"/>
                </a:moveTo>
                <a:cubicBezTo>
                  <a:pt x="4858121" y="6013878"/>
                  <a:pt x="4895914" y="6051670"/>
                  <a:pt x="4895914" y="6098290"/>
                </a:cubicBezTo>
                <a:cubicBezTo>
                  <a:pt x="4895914" y="6144909"/>
                  <a:pt x="4858121" y="6182702"/>
                  <a:pt x="4811502" y="6182702"/>
                </a:cubicBezTo>
                <a:cubicBezTo>
                  <a:pt x="4764881" y="6182702"/>
                  <a:pt x="4727090" y="6144909"/>
                  <a:pt x="4727090" y="6098290"/>
                </a:cubicBezTo>
                <a:cubicBezTo>
                  <a:pt x="4727090" y="6051670"/>
                  <a:pt x="4764881" y="6013878"/>
                  <a:pt x="4811502" y="6013878"/>
                </a:cubicBezTo>
                <a:close/>
                <a:moveTo>
                  <a:pt x="4473853" y="6013878"/>
                </a:moveTo>
                <a:cubicBezTo>
                  <a:pt x="4520473" y="6013878"/>
                  <a:pt x="4558265" y="6051670"/>
                  <a:pt x="4558265" y="6098290"/>
                </a:cubicBezTo>
                <a:cubicBezTo>
                  <a:pt x="4558265" y="6144909"/>
                  <a:pt x="4520473" y="6182702"/>
                  <a:pt x="4473853" y="6182702"/>
                </a:cubicBezTo>
                <a:cubicBezTo>
                  <a:pt x="4427232" y="6182702"/>
                  <a:pt x="4389440" y="6144909"/>
                  <a:pt x="4389440" y="6098290"/>
                </a:cubicBezTo>
                <a:cubicBezTo>
                  <a:pt x="4389440" y="6051670"/>
                  <a:pt x="4427232" y="6013878"/>
                  <a:pt x="4473853" y="6013878"/>
                </a:cubicBezTo>
                <a:close/>
                <a:moveTo>
                  <a:pt x="4136203" y="6013878"/>
                </a:moveTo>
                <a:cubicBezTo>
                  <a:pt x="4182823" y="6013878"/>
                  <a:pt x="4220615" y="6051670"/>
                  <a:pt x="4220615" y="6098290"/>
                </a:cubicBezTo>
                <a:cubicBezTo>
                  <a:pt x="4220615" y="6144909"/>
                  <a:pt x="4182823" y="6182702"/>
                  <a:pt x="4136203" y="6182702"/>
                </a:cubicBezTo>
                <a:cubicBezTo>
                  <a:pt x="4089584" y="6182702"/>
                  <a:pt x="4051791" y="6144909"/>
                  <a:pt x="4051791" y="6098290"/>
                </a:cubicBezTo>
                <a:cubicBezTo>
                  <a:pt x="4051791" y="6051670"/>
                  <a:pt x="4089584" y="6013878"/>
                  <a:pt x="4136203" y="6013878"/>
                </a:cubicBezTo>
                <a:close/>
                <a:moveTo>
                  <a:pt x="3798554" y="6013878"/>
                </a:moveTo>
                <a:cubicBezTo>
                  <a:pt x="3845174" y="6013878"/>
                  <a:pt x="3882966" y="6051670"/>
                  <a:pt x="3882966" y="6098290"/>
                </a:cubicBezTo>
                <a:cubicBezTo>
                  <a:pt x="3882966" y="6144909"/>
                  <a:pt x="3845174" y="6182702"/>
                  <a:pt x="3798554" y="6182702"/>
                </a:cubicBezTo>
                <a:cubicBezTo>
                  <a:pt x="3751934" y="6182702"/>
                  <a:pt x="3714142" y="6144909"/>
                  <a:pt x="3714142" y="6098290"/>
                </a:cubicBezTo>
                <a:cubicBezTo>
                  <a:pt x="3714142" y="6051670"/>
                  <a:pt x="3751934" y="6013878"/>
                  <a:pt x="3798554" y="6013878"/>
                </a:cubicBezTo>
                <a:close/>
                <a:moveTo>
                  <a:pt x="3460905" y="6013878"/>
                </a:moveTo>
                <a:cubicBezTo>
                  <a:pt x="3507525" y="6013878"/>
                  <a:pt x="3545317" y="6051670"/>
                  <a:pt x="3545317" y="6098290"/>
                </a:cubicBezTo>
                <a:cubicBezTo>
                  <a:pt x="3545317" y="6144909"/>
                  <a:pt x="3507525" y="6182702"/>
                  <a:pt x="3460905" y="6182702"/>
                </a:cubicBezTo>
                <a:cubicBezTo>
                  <a:pt x="3414284" y="6182702"/>
                  <a:pt x="3376493" y="6144909"/>
                  <a:pt x="3376493" y="6098290"/>
                </a:cubicBezTo>
                <a:cubicBezTo>
                  <a:pt x="3376493" y="6051670"/>
                  <a:pt x="3414284" y="6013878"/>
                  <a:pt x="3460905" y="6013878"/>
                </a:cubicBezTo>
                <a:close/>
                <a:moveTo>
                  <a:pt x="3123255" y="6013878"/>
                </a:moveTo>
                <a:cubicBezTo>
                  <a:pt x="3169876" y="6013878"/>
                  <a:pt x="3207668" y="6051670"/>
                  <a:pt x="3207668" y="6098290"/>
                </a:cubicBezTo>
                <a:cubicBezTo>
                  <a:pt x="3207668" y="6144909"/>
                  <a:pt x="3169876" y="6182702"/>
                  <a:pt x="3123255" y="6182702"/>
                </a:cubicBezTo>
                <a:cubicBezTo>
                  <a:pt x="3076636" y="6182702"/>
                  <a:pt x="3038843" y="6144909"/>
                  <a:pt x="3038843" y="6098290"/>
                </a:cubicBezTo>
                <a:cubicBezTo>
                  <a:pt x="3038843" y="6051670"/>
                  <a:pt x="3076636" y="6013878"/>
                  <a:pt x="3123255" y="6013878"/>
                </a:cubicBezTo>
                <a:close/>
                <a:moveTo>
                  <a:pt x="2785607" y="6013878"/>
                </a:moveTo>
                <a:cubicBezTo>
                  <a:pt x="2832226" y="6013878"/>
                  <a:pt x="2870019" y="6051670"/>
                  <a:pt x="2870019" y="6098290"/>
                </a:cubicBezTo>
                <a:cubicBezTo>
                  <a:pt x="2870019" y="6144909"/>
                  <a:pt x="2832226" y="6182702"/>
                  <a:pt x="2785607" y="6182702"/>
                </a:cubicBezTo>
                <a:cubicBezTo>
                  <a:pt x="2738986" y="6182702"/>
                  <a:pt x="2701195" y="6144909"/>
                  <a:pt x="2701195" y="6098290"/>
                </a:cubicBezTo>
                <a:cubicBezTo>
                  <a:pt x="2701195" y="6051670"/>
                  <a:pt x="2738986" y="6013878"/>
                  <a:pt x="2785607" y="6013878"/>
                </a:cubicBezTo>
                <a:close/>
                <a:moveTo>
                  <a:pt x="2447957" y="6013878"/>
                </a:moveTo>
                <a:cubicBezTo>
                  <a:pt x="2494578" y="6013878"/>
                  <a:pt x="2532369" y="6051670"/>
                  <a:pt x="2532369" y="6098290"/>
                </a:cubicBezTo>
                <a:cubicBezTo>
                  <a:pt x="2532369" y="6144909"/>
                  <a:pt x="2494578" y="6182702"/>
                  <a:pt x="2447957" y="6182702"/>
                </a:cubicBezTo>
                <a:cubicBezTo>
                  <a:pt x="2401337" y="6182702"/>
                  <a:pt x="2363545" y="6144909"/>
                  <a:pt x="2363545" y="6098290"/>
                </a:cubicBezTo>
                <a:cubicBezTo>
                  <a:pt x="2363545" y="6051670"/>
                  <a:pt x="2401337" y="6013878"/>
                  <a:pt x="2447957" y="6013878"/>
                </a:cubicBezTo>
                <a:close/>
                <a:moveTo>
                  <a:pt x="2110308" y="6013878"/>
                </a:moveTo>
                <a:cubicBezTo>
                  <a:pt x="2156928" y="6013878"/>
                  <a:pt x="2194721" y="6051670"/>
                  <a:pt x="2194721" y="6098290"/>
                </a:cubicBezTo>
                <a:cubicBezTo>
                  <a:pt x="2194721" y="6144909"/>
                  <a:pt x="2156928" y="6182702"/>
                  <a:pt x="2110308" y="6182702"/>
                </a:cubicBezTo>
                <a:cubicBezTo>
                  <a:pt x="2063688" y="6182702"/>
                  <a:pt x="2025896" y="6144909"/>
                  <a:pt x="2025896" y="6098290"/>
                </a:cubicBezTo>
                <a:cubicBezTo>
                  <a:pt x="2025896" y="6051670"/>
                  <a:pt x="2063688" y="6013878"/>
                  <a:pt x="2110308" y="6013878"/>
                </a:cubicBezTo>
                <a:close/>
                <a:moveTo>
                  <a:pt x="1772659" y="6013878"/>
                </a:moveTo>
                <a:cubicBezTo>
                  <a:pt x="1819278" y="6013878"/>
                  <a:pt x="1857071" y="6051670"/>
                  <a:pt x="1857071" y="6098290"/>
                </a:cubicBezTo>
                <a:cubicBezTo>
                  <a:pt x="1857071" y="6144909"/>
                  <a:pt x="1819278" y="6182702"/>
                  <a:pt x="1772659" y="6182702"/>
                </a:cubicBezTo>
                <a:cubicBezTo>
                  <a:pt x="1726039" y="6182702"/>
                  <a:pt x="1688247" y="6144909"/>
                  <a:pt x="1688247" y="6098290"/>
                </a:cubicBezTo>
                <a:cubicBezTo>
                  <a:pt x="1688247" y="6051670"/>
                  <a:pt x="1726039" y="6013878"/>
                  <a:pt x="1772659" y="6013878"/>
                </a:cubicBezTo>
                <a:close/>
                <a:moveTo>
                  <a:pt x="1435014" y="6013878"/>
                </a:moveTo>
                <a:cubicBezTo>
                  <a:pt x="1481630" y="6013878"/>
                  <a:pt x="1519422" y="6051670"/>
                  <a:pt x="1519422" y="6098290"/>
                </a:cubicBezTo>
                <a:cubicBezTo>
                  <a:pt x="1519422" y="6144909"/>
                  <a:pt x="1481630" y="6182702"/>
                  <a:pt x="1435014" y="6182702"/>
                </a:cubicBezTo>
                <a:cubicBezTo>
                  <a:pt x="1388389" y="6182702"/>
                  <a:pt x="1350601" y="6144909"/>
                  <a:pt x="1350601" y="6098290"/>
                </a:cubicBezTo>
                <a:cubicBezTo>
                  <a:pt x="1350601" y="6051670"/>
                  <a:pt x="1388389" y="6013878"/>
                  <a:pt x="1435014" y="6013878"/>
                </a:cubicBezTo>
                <a:close/>
                <a:moveTo>
                  <a:pt x="1097361" y="6013878"/>
                </a:moveTo>
                <a:cubicBezTo>
                  <a:pt x="1143985" y="6013878"/>
                  <a:pt x="1181773" y="6051670"/>
                  <a:pt x="1181773" y="6098290"/>
                </a:cubicBezTo>
                <a:cubicBezTo>
                  <a:pt x="1181773" y="6144909"/>
                  <a:pt x="1143985" y="6182702"/>
                  <a:pt x="1097361" y="6182702"/>
                </a:cubicBezTo>
                <a:cubicBezTo>
                  <a:pt x="1050741" y="6182702"/>
                  <a:pt x="1012948" y="6144909"/>
                  <a:pt x="1012948" y="6098290"/>
                </a:cubicBezTo>
                <a:cubicBezTo>
                  <a:pt x="1012948" y="6051670"/>
                  <a:pt x="1050741" y="6013878"/>
                  <a:pt x="1097361" y="6013878"/>
                </a:cubicBezTo>
                <a:close/>
                <a:moveTo>
                  <a:pt x="759711" y="6013878"/>
                </a:moveTo>
                <a:cubicBezTo>
                  <a:pt x="806331" y="6013878"/>
                  <a:pt x="844124" y="6051670"/>
                  <a:pt x="844124" y="6098290"/>
                </a:cubicBezTo>
                <a:cubicBezTo>
                  <a:pt x="844124" y="6144909"/>
                  <a:pt x="806331" y="6182702"/>
                  <a:pt x="759711" y="6182702"/>
                </a:cubicBezTo>
                <a:cubicBezTo>
                  <a:pt x="713096" y="6182702"/>
                  <a:pt x="675299" y="6144909"/>
                  <a:pt x="675299" y="6098290"/>
                </a:cubicBezTo>
                <a:cubicBezTo>
                  <a:pt x="675299" y="6051670"/>
                  <a:pt x="713096" y="6013878"/>
                  <a:pt x="759711" y="6013878"/>
                </a:cubicBezTo>
                <a:close/>
                <a:moveTo>
                  <a:pt x="422066" y="6013878"/>
                </a:moveTo>
                <a:cubicBezTo>
                  <a:pt x="468682" y="6013878"/>
                  <a:pt x="506480" y="6051670"/>
                  <a:pt x="506480" y="6098290"/>
                </a:cubicBezTo>
                <a:cubicBezTo>
                  <a:pt x="506480" y="6144909"/>
                  <a:pt x="468682" y="6182702"/>
                  <a:pt x="422066" y="6182702"/>
                </a:cubicBezTo>
                <a:cubicBezTo>
                  <a:pt x="375442" y="6182702"/>
                  <a:pt x="337653" y="6144909"/>
                  <a:pt x="337653" y="6098290"/>
                </a:cubicBezTo>
                <a:cubicBezTo>
                  <a:pt x="337653" y="6051670"/>
                  <a:pt x="375442" y="6013878"/>
                  <a:pt x="422066" y="6013878"/>
                </a:cubicBezTo>
                <a:close/>
                <a:moveTo>
                  <a:pt x="84412" y="6013878"/>
                </a:moveTo>
                <a:cubicBezTo>
                  <a:pt x="131037" y="6013878"/>
                  <a:pt x="168826" y="6051670"/>
                  <a:pt x="168826" y="6098290"/>
                </a:cubicBezTo>
                <a:cubicBezTo>
                  <a:pt x="168826" y="6144909"/>
                  <a:pt x="131037" y="6182702"/>
                  <a:pt x="84412" y="6182702"/>
                </a:cubicBezTo>
                <a:cubicBezTo>
                  <a:pt x="37793" y="6182702"/>
                  <a:pt x="0" y="6144909"/>
                  <a:pt x="0" y="6098290"/>
                </a:cubicBezTo>
                <a:cubicBezTo>
                  <a:pt x="0" y="6051670"/>
                  <a:pt x="37793" y="6013878"/>
                  <a:pt x="84412" y="6013878"/>
                </a:cubicBezTo>
                <a:close/>
                <a:moveTo>
                  <a:pt x="7850345" y="5676228"/>
                </a:moveTo>
                <a:cubicBezTo>
                  <a:pt x="7896964" y="5676228"/>
                  <a:pt x="7934757" y="5714020"/>
                  <a:pt x="7934757" y="5760640"/>
                </a:cubicBezTo>
                <a:cubicBezTo>
                  <a:pt x="7934757" y="5807261"/>
                  <a:pt x="7896964" y="5845053"/>
                  <a:pt x="7850345" y="5845053"/>
                </a:cubicBezTo>
                <a:cubicBezTo>
                  <a:pt x="7803725" y="5845053"/>
                  <a:pt x="7765933" y="5807261"/>
                  <a:pt x="7765933" y="5760640"/>
                </a:cubicBezTo>
                <a:cubicBezTo>
                  <a:pt x="7765933" y="5714020"/>
                  <a:pt x="7803725" y="5676228"/>
                  <a:pt x="7850345" y="5676228"/>
                </a:cubicBezTo>
                <a:close/>
                <a:moveTo>
                  <a:pt x="7512695" y="5676228"/>
                </a:moveTo>
                <a:cubicBezTo>
                  <a:pt x="7559315" y="5676228"/>
                  <a:pt x="7597109" y="5714020"/>
                  <a:pt x="7597109" y="5760640"/>
                </a:cubicBezTo>
                <a:cubicBezTo>
                  <a:pt x="7597109" y="5807261"/>
                  <a:pt x="7559315" y="5845053"/>
                  <a:pt x="7512695" y="5845053"/>
                </a:cubicBezTo>
                <a:cubicBezTo>
                  <a:pt x="7466075" y="5845053"/>
                  <a:pt x="7428283" y="5807261"/>
                  <a:pt x="7428283" y="5760640"/>
                </a:cubicBezTo>
                <a:cubicBezTo>
                  <a:pt x="7428283" y="5714020"/>
                  <a:pt x="7466075" y="5676228"/>
                  <a:pt x="7512695" y="5676228"/>
                </a:cubicBezTo>
                <a:close/>
                <a:moveTo>
                  <a:pt x="7175045" y="5676228"/>
                </a:moveTo>
                <a:cubicBezTo>
                  <a:pt x="7221666" y="5676228"/>
                  <a:pt x="7259458" y="5714020"/>
                  <a:pt x="7259458" y="5760640"/>
                </a:cubicBezTo>
                <a:cubicBezTo>
                  <a:pt x="7259458" y="5807261"/>
                  <a:pt x="7221666" y="5845053"/>
                  <a:pt x="7175045" y="5845053"/>
                </a:cubicBezTo>
                <a:cubicBezTo>
                  <a:pt x="7128427" y="5845053"/>
                  <a:pt x="7090633" y="5807261"/>
                  <a:pt x="7090633" y="5760640"/>
                </a:cubicBezTo>
                <a:cubicBezTo>
                  <a:pt x="7090633" y="5714020"/>
                  <a:pt x="7128427" y="5676228"/>
                  <a:pt x="7175045" y="5676228"/>
                </a:cubicBezTo>
                <a:close/>
                <a:moveTo>
                  <a:pt x="6837397" y="5676228"/>
                </a:moveTo>
                <a:cubicBezTo>
                  <a:pt x="6884017" y="5676228"/>
                  <a:pt x="6921809" y="5714020"/>
                  <a:pt x="6921809" y="5760640"/>
                </a:cubicBezTo>
                <a:cubicBezTo>
                  <a:pt x="6921809" y="5807261"/>
                  <a:pt x="6884017" y="5845053"/>
                  <a:pt x="6837397" y="5845053"/>
                </a:cubicBezTo>
                <a:cubicBezTo>
                  <a:pt x="6790777" y="5845053"/>
                  <a:pt x="6752985" y="5807261"/>
                  <a:pt x="6752985" y="5760640"/>
                </a:cubicBezTo>
                <a:cubicBezTo>
                  <a:pt x="6752985" y="5714020"/>
                  <a:pt x="6790777" y="5676228"/>
                  <a:pt x="6837397" y="5676228"/>
                </a:cubicBezTo>
                <a:close/>
                <a:moveTo>
                  <a:pt x="6499747" y="5676228"/>
                </a:moveTo>
                <a:cubicBezTo>
                  <a:pt x="6546368" y="5676228"/>
                  <a:pt x="6584161" y="5714020"/>
                  <a:pt x="6584161" y="5760640"/>
                </a:cubicBezTo>
                <a:cubicBezTo>
                  <a:pt x="6584161" y="5807261"/>
                  <a:pt x="6546368" y="5845053"/>
                  <a:pt x="6499747" y="5845053"/>
                </a:cubicBezTo>
                <a:cubicBezTo>
                  <a:pt x="6453127" y="5845053"/>
                  <a:pt x="6415335" y="5807261"/>
                  <a:pt x="6415335" y="5760640"/>
                </a:cubicBezTo>
                <a:cubicBezTo>
                  <a:pt x="6415335" y="5714020"/>
                  <a:pt x="6453127" y="5676228"/>
                  <a:pt x="6499747" y="5676228"/>
                </a:cubicBezTo>
                <a:close/>
                <a:moveTo>
                  <a:pt x="6162098" y="5676228"/>
                </a:moveTo>
                <a:cubicBezTo>
                  <a:pt x="6208719" y="5676228"/>
                  <a:pt x="6246510" y="5714020"/>
                  <a:pt x="6246510" y="5760640"/>
                </a:cubicBezTo>
                <a:cubicBezTo>
                  <a:pt x="6246510" y="5807261"/>
                  <a:pt x="6208719" y="5845053"/>
                  <a:pt x="6162098" y="5845053"/>
                </a:cubicBezTo>
                <a:cubicBezTo>
                  <a:pt x="6115479" y="5845053"/>
                  <a:pt x="6077686" y="5807261"/>
                  <a:pt x="6077686" y="5760640"/>
                </a:cubicBezTo>
                <a:cubicBezTo>
                  <a:pt x="6077686" y="5714020"/>
                  <a:pt x="6115479" y="5676228"/>
                  <a:pt x="6162098" y="5676228"/>
                </a:cubicBezTo>
                <a:close/>
                <a:moveTo>
                  <a:pt x="5824449" y="5676228"/>
                </a:moveTo>
                <a:cubicBezTo>
                  <a:pt x="5871069" y="5676228"/>
                  <a:pt x="5908861" y="5714020"/>
                  <a:pt x="5908861" y="5760640"/>
                </a:cubicBezTo>
                <a:cubicBezTo>
                  <a:pt x="5908861" y="5807261"/>
                  <a:pt x="5871069" y="5845053"/>
                  <a:pt x="5824449" y="5845053"/>
                </a:cubicBezTo>
                <a:cubicBezTo>
                  <a:pt x="5777829" y="5845053"/>
                  <a:pt x="5740037" y="5807261"/>
                  <a:pt x="5740037" y="5760640"/>
                </a:cubicBezTo>
                <a:cubicBezTo>
                  <a:pt x="5740037" y="5714020"/>
                  <a:pt x="5777829" y="5676228"/>
                  <a:pt x="5824449" y="5676228"/>
                </a:cubicBezTo>
                <a:close/>
                <a:moveTo>
                  <a:pt x="5486800" y="5676228"/>
                </a:moveTo>
                <a:cubicBezTo>
                  <a:pt x="5533421" y="5676228"/>
                  <a:pt x="5571212" y="5714020"/>
                  <a:pt x="5571212" y="5760640"/>
                </a:cubicBezTo>
                <a:cubicBezTo>
                  <a:pt x="5571212" y="5807261"/>
                  <a:pt x="5533421" y="5845053"/>
                  <a:pt x="5486800" y="5845053"/>
                </a:cubicBezTo>
                <a:cubicBezTo>
                  <a:pt x="5440179" y="5845053"/>
                  <a:pt x="5402388" y="5807261"/>
                  <a:pt x="5402388" y="5760640"/>
                </a:cubicBezTo>
                <a:cubicBezTo>
                  <a:pt x="5402388" y="5714020"/>
                  <a:pt x="5440179" y="5676228"/>
                  <a:pt x="5486800" y="5676228"/>
                </a:cubicBezTo>
                <a:close/>
                <a:moveTo>
                  <a:pt x="5149151" y="5676228"/>
                </a:moveTo>
                <a:cubicBezTo>
                  <a:pt x="5195771" y="5676228"/>
                  <a:pt x="5233563" y="5714020"/>
                  <a:pt x="5233563" y="5760640"/>
                </a:cubicBezTo>
                <a:cubicBezTo>
                  <a:pt x="5233563" y="5807261"/>
                  <a:pt x="5195771" y="5845053"/>
                  <a:pt x="5149151" y="5845053"/>
                </a:cubicBezTo>
                <a:cubicBezTo>
                  <a:pt x="5102531" y="5845053"/>
                  <a:pt x="5064739" y="5807261"/>
                  <a:pt x="5064739" y="5760640"/>
                </a:cubicBezTo>
                <a:cubicBezTo>
                  <a:pt x="5064739" y="5714020"/>
                  <a:pt x="5102531" y="5676228"/>
                  <a:pt x="5149151" y="5676228"/>
                </a:cubicBezTo>
                <a:close/>
                <a:moveTo>
                  <a:pt x="4811502" y="5676228"/>
                </a:moveTo>
                <a:cubicBezTo>
                  <a:pt x="4858121" y="5676228"/>
                  <a:pt x="4895914" y="5714020"/>
                  <a:pt x="4895914" y="5760640"/>
                </a:cubicBezTo>
                <a:cubicBezTo>
                  <a:pt x="4895914" y="5807261"/>
                  <a:pt x="4858121" y="5845053"/>
                  <a:pt x="4811502" y="5845053"/>
                </a:cubicBezTo>
                <a:cubicBezTo>
                  <a:pt x="4764881" y="5845053"/>
                  <a:pt x="4727090" y="5807261"/>
                  <a:pt x="4727090" y="5760640"/>
                </a:cubicBezTo>
                <a:cubicBezTo>
                  <a:pt x="4727090" y="5714020"/>
                  <a:pt x="4764881" y="5676228"/>
                  <a:pt x="4811502" y="5676228"/>
                </a:cubicBezTo>
                <a:close/>
                <a:moveTo>
                  <a:pt x="4473853" y="5676228"/>
                </a:moveTo>
                <a:cubicBezTo>
                  <a:pt x="4520473" y="5676228"/>
                  <a:pt x="4558265" y="5714020"/>
                  <a:pt x="4558265" y="5760640"/>
                </a:cubicBezTo>
                <a:cubicBezTo>
                  <a:pt x="4558265" y="5807261"/>
                  <a:pt x="4520473" y="5845053"/>
                  <a:pt x="4473853" y="5845053"/>
                </a:cubicBezTo>
                <a:cubicBezTo>
                  <a:pt x="4427232" y="5845053"/>
                  <a:pt x="4389440" y="5807261"/>
                  <a:pt x="4389440" y="5760640"/>
                </a:cubicBezTo>
                <a:cubicBezTo>
                  <a:pt x="4389440" y="5714020"/>
                  <a:pt x="4427232" y="5676228"/>
                  <a:pt x="4473853" y="5676228"/>
                </a:cubicBezTo>
                <a:close/>
                <a:moveTo>
                  <a:pt x="4136203" y="5676228"/>
                </a:moveTo>
                <a:cubicBezTo>
                  <a:pt x="4182823" y="5676228"/>
                  <a:pt x="4220615" y="5714020"/>
                  <a:pt x="4220615" y="5760640"/>
                </a:cubicBezTo>
                <a:cubicBezTo>
                  <a:pt x="4220615" y="5807261"/>
                  <a:pt x="4182823" y="5845053"/>
                  <a:pt x="4136203" y="5845053"/>
                </a:cubicBezTo>
                <a:cubicBezTo>
                  <a:pt x="4089584" y="5845053"/>
                  <a:pt x="4051791" y="5807261"/>
                  <a:pt x="4051791" y="5760640"/>
                </a:cubicBezTo>
                <a:cubicBezTo>
                  <a:pt x="4051791" y="5714020"/>
                  <a:pt x="4089584" y="5676228"/>
                  <a:pt x="4136203" y="5676228"/>
                </a:cubicBezTo>
                <a:close/>
                <a:moveTo>
                  <a:pt x="3798554" y="5676228"/>
                </a:moveTo>
                <a:cubicBezTo>
                  <a:pt x="3845174" y="5676228"/>
                  <a:pt x="3882966" y="5714020"/>
                  <a:pt x="3882966" y="5760640"/>
                </a:cubicBezTo>
                <a:cubicBezTo>
                  <a:pt x="3882966" y="5807261"/>
                  <a:pt x="3845174" y="5845053"/>
                  <a:pt x="3798554" y="5845053"/>
                </a:cubicBezTo>
                <a:cubicBezTo>
                  <a:pt x="3751934" y="5845053"/>
                  <a:pt x="3714142" y="5807261"/>
                  <a:pt x="3714142" y="5760640"/>
                </a:cubicBezTo>
                <a:cubicBezTo>
                  <a:pt x="3714142" y="5714020"/>
                  <a:pt x="3751934" y="5676228"/>
                  <a:pt x="3798554" y="5676228"/>
                </a:cubicBezTo>
                <a:close/>
                <a:moveTo>
                  <a:pt x="3460905" y="5676228"/>
                </a:moveTo>
                <a:cubicBezTo>
                  <a:pt x="3507525" y="5676228"/>
                  <a:pt x="3545317" y="5714020"/>
                  <a:pt x="3545317" y="5760640"/>
                </a:cubicBezTo>
                <a:cubicBezTo>
                  <a:pt x="3545317" y="5807261"/>
                  <a:pt x="3507525" y="5845053"/>
                  <a:pt x="3460905" y="5845053"/>
                </a:cubicBezTo>
                <a:cubicBezTo>
                  <a:pt x="3414284" y="5845053"/>
                  <a:pt x="3376493" y="5807261"/>
                  <a:pt x="3376493" y="5760640"/>
                </a:cubicBezTo>
                <a:cubicBezTo>
                  <a:pt x="3376493" y="5714020"/>
                  <a:pt x="3414284" y="5676228"/>
                  <a:pt x="3460905" y="5676228"/>
                </a:cubicBezTo>
                <a:close/>
                <a:moveTo>
                  <a:pt x="3123255" y="5676228"/>
                </a:moveTo>
                <a:cubicBezTo>
                  <a:pt x="3169876" y="5676228"/>
                  <a:pt x="3207668" y="5714020"/>
                  <a:pt x="3207668" y="5760640"/>
                </a:cubicBezTo>
                <a:cubicBezTo>
                  <a:pt x="3207668" y="5807261"/>
                  <a:pt x="3169876" y="5845053"/>
                  <a:pt x="3123255" y="5845053"/>
                </a:cubicBezTo>
                <a:cubicBezTo>
                  <a:pt x="3076636" y="5845053"/>
                  <a:pt x="3038843" y="5807261"/>
                  <a:pt x="3038843" y="5760640"/>
                </a:cubicBezTo>
                <a:cubicBezTo>
                  <a:pt x="3038843" y="5714020"/>
                  <a:pt x="3076636" y="5676228"/>
                  <a:pt x="3123255" y="5676228"/>
                </a:cubicBezTo>
                <a:close/>
                <a:moveTo>
                  <a:pt x="2785607" y="5676228"/>
                </a:moveTo>
                <a:cubicBezTo>
                  <a:pt x="2832226" y="5676228"/>
                  <a:pt x="2870019" y="5714020"/>
                  <a:pt x="2870019" y="5760640"/>
                </a:cubicBezTo>
                <a:cubicBezTo>
                  <a:pt x="2870019" y="5807261"/>
                  <a:pt x="2832226" y="5845053"/>
                  <a:pt x="2785607" y="5845053"/>
                </a:cubicBezTo>
                <a:cubicBezTo>
                  <a:pt x="2738986" y="5845053"/>
                  <a:pt x="2701195" y="5807261"/>
                  <a:pt x="2701195" y="5760640"/>
                </a:cubicBezTo>
                <a:cubicBezTo>
                  <a:pt x="2701195" y="5714020"/>
                  <a:pt x="2738986" y="5676228"/>
                  <a:pt x="2785607" y="5676228"/>
                </a:cubicBezTo>
                <a:close/>
                <a:moveTo>
                  <a:pt x="2447957" y="5676228"/>
                </a:moveTo>
                <a:cubicBezTo>
                  <a:pt x="2494578" y="5676228"/>
                  <a:pt x="2532369" y="5714020"/>
                  <a:pt x="2532369" y="5760640"/>
                </a:cubicBezTo>
                <a:cubicBezTo>
                  <a:pt x="2532369" y="5807261"/>
                  <a:pt x="2494578" y="5845053"/>
                  <a:pt x="2447957" y="5845053"/>
                </a:cubicBezTo>
                <a:cubicBezTo>
                  <a:pt x="2401337" y="5845053"/>
                  <a:pt x="2363545" y="5807261"/>
                  <a:pt x="2363545" y="5760640"/>
                </a:cubicBezTo>
                <a:cubicBezTo>
                  <a:pt x="2363545" y="5714020"/>
                  <a:pt x="2401337" y="5676228"/>
                  <a:pt x="2447957" y="5676228"/>
                </a:cubicBezTo>
                <a:close/>
                <a:moveTo>
                  <a:pt x="2110308" y="5676228"/>
                </a:moveTo>
                <a:cubicBezTo>
                  <a:pt x="2156928" y="5676228"/>
                  <a:pt x="2194721" y="5714020"/>
                  <a:pt x="2194721" y="5760640"/>
                </a:cubicBezTo>
                <a:cubicBezTo>
                  <a:pt x="2194721" y="5807261"/>
                  <a:pt x="2156928" y="5845053"/>
                  <a:pt x="2110308" y="5845053"/>
                </a:cubicBezTo>
                <a:cubicBezTo>
                  <a:pt x="2063688" y="5845053"/>
                  <a:pt x="2025896" y="5807261"/>
                  <a:pt x="2025896" y="5760640"/>
                </a:cubicBezTo>
                <a:cubicBezTo>
                  <a:pt x="2025896" y="5714020"/>
                  <a:pt x="2063688" y="5676228"/>
                  <a:pt x="2110308" y="5676228"/>
                </a:cubicBezTo>
                <a:close/>
                <a:moveTo>
                  <a:pt x="1772659" y="5676228"/>
                </a:moveTo>
                <a:cubicBezTo>
                  <a:pt x="1819278" y="5676228"/>
                  <a:pt x="1857071" y="5714020"/>
                  <a:pt x="1857071" y="5760640"/>
                </a:cubicBezTo>
                <a:cubicBezTo>
                  <a:pt x="1857071" y="5807261"/>
                  <a:pt x="1819278" y="5845053"/>
                  <a:pt x="1772659" y="5845053"/>
                </a:cubicBezTo>
                <a:cubicBezTo>
                  <a:pt x="1726039" y="5845053"/>
                  <a:pt x="1688247" y="5807261"/>
                  <a:pt x="1688247" y="5760640"/>
                </a:cubicBezTo>
                <a:cubicBezTo>
                  <a:pt x="1688247" y="5714020"/>
                  <a:pt x="1726039" y="5676228"/>
                  <a:pt x="1772659" y="5676228"/>
                </a:cubicBezTo>
                <a:close/>
                <a:moveTo>
                  <a:pt x="1435014" y="5676228"/>
                </a:moveTo>
                <a:cubicBezTo>
                  <a:pt x="1481630" y="5676228"/>
                  <a:pt x="1519422" y="5714020"/>
                  <a:pt x="1519422" y="5760640"/>
                </a:cubicBezTo>
                <a:cubicBezTo>
                  <a:pt x="1519422" y="5807261"/>
                  <a:pt x="1481630" y="5845053"/>
                  <a:pt x="1435014" y="5845053"/>
                </a:cubicBezTo>
                <a:cubicBezTo>
                  <a:pt x="1388389" y="5845053"/>
                  <a:pt x="1350601" y="5807261"/>
                  <a:pt x="1350601" y="5760640"/>
                </a:cubicBezTo>
                <a:cubicBezTo>
                  <a:pt x="1350601" y="5714020"/>
                  <a:pt x="1388389" y="5676228"/>
                  <a:pt x="1435014" y="5676228"/>
                </a:cubicBezTo>
                <a:close/>
                <a:moveTo>
                  <a:pt x="1097361" y="5676228"/>
                </a:moveTo>
                <a:cubicBezTo>
                  <a:pt x="1143985" y="5676228"/>
                  <a:pt x="1181773" y="5714020"/>
                  <a:pt x="1181773" y="5760640"/>
                </a:cubicBezTo>
                <a:cubicBezTo>
                  <a:pt x="1181773" y="5807261"/>
                  <a:pt x="1143985" y="5845053"/>
                  <a:pt x="1097361" y="5845053"/>
                </a:cubicBezTo>
                <a:cubicBezTo>
                  <a:pt x="1050741" y="5845053"/>
                  <a:pt x="1012948" y="5807261"/>
                  <a:pt x="1012948" y="5760640"/>
                </a:cubicBezTo>
                <a:cubicBezTo>
                  <a:pt x="1012948" y="5714020"/>
                  <a:pt x="1050741" y="5676228"/>
                  <a:pt x="1097361" y="5676228"/>
                </a:cubicBezTo>
                <a:close/>
                <a:moveTo>
                  <a:pt x="759711" y="5676228"/>
                </a:moveTo>
                <a:cubicBezTo>
                  <a:pt x="806331" y="5676228"/>
                  <a:pt x="844124" y="5714020"/>
                  <a:pt x="844124" y="5760640"/>
                </a:cubicBezTo>
                <a:cubicBezTo>
                  <a:pt x="844124" y="5807261"/>
                  <a:pt x="806331" y="5845053"/>
                  <a:pt x="759711" y="5845053"/>
                </a:cubicBezTo>
                <a:cubicBezTo>
                  <a:pt x="713096" y="5845053"/>
                  <a:pt x="675299" y="5807261"/>
                  <a:pt x="675299" y="5760640"/>
                </a:cubicBezTo>
                <a:cubicBezTo>
                  <a:pt x="675299" y="5714020"/>
                  <a:pt x="713096" y="5676228"/>
                  <a:pt x="759711" y="5676228"/>
                </a:cubicBezTo>
                <a:close/>
                <a:moveTo>
                  <a:pt x="422066" y="5676228"/>
                </a:moveTo>
                <a:cubicBezTo>
                  <a:pt x="468682" y="5676228"/>
                  <a:pt x="506480" y="5714020"/>
                  <a:pt x="506480" y="5760640"/>
                </a:cubicBezTo>
                <a:cubicBezTo>
                  <a:pt x="506480" y="5807261"/>
                  <a:pt x="468682" y="5845053"/>
                  <a:pt x="422066" y="5845053"/>
                </a:cubicBezTo>
                <a:cubicBezTo>
                  <a:pt x="375442" y="5845053"/>
                  <a:pt x="337653" y="5807261"/>
                  <a:pt x="337653" y="5760640"/>
                </a:cubicBezTo>
                <a:cubicBezTo>
                  <a:pt x="337653" y="5714020"/>
                  <a:pt x="375442" y="5676228"/>
                  <a:pt x="422066" y="5676228"/>
                </a:cubicBezTo>
                <a:close/>
                <a:moveTo>
                  <a:pt x="84412" y="5676228"/>
                </a:moveTo>
                <a:cubicBezTo>
                  <a:pt x="131037" y="5676228"/>
                  <a:pt x="168826" y="5714020"/>
                  <a:pt x="168826" y="5760640"/>
                </a:cubicBezTo>
                <a:cubicBezTo>
                  <a:pt x="168826" y="5807261"/>
                  <a:pt x="131037" y="5845053"/>
                  <a:pt x="84412" y="5845053"/>
                </a:cubicBezTo>
                <a:cubicBezTo>
                  <a:pt x="37793" y="5845053"/>
                  <a:pt x="0" y="5807261"/>
                  <a:pt x="0" y="5760640"/>
                </a:cubicBezTo>
                <a:cubicBezTo>
                  <a:pt x="0" y="5714020"/>
                  <a:pt x="37793" y="5676228"/>
                  <a:pt x="84412" y="5676228"/>
                </a:cubicBezTo>
                <a:close/>
                <a:moveTo>
                  <a:pt x="7850345" y="5338579"/>
                </a:moveTo>
                <a:cubicBezTo>
                  <a:pt x="7896964" y="5338579"/>
                  <a:pt x="7934757" y="5376372"/>
                  <a:pt x="7934757" y="5422991"/>
                </a:cubicBezTo>
                <a:cubicBezTo>
                  <a:pt x="7934757" y="5469611"/>
                  <a:pt x="7896964" y="5507404"/>
                  <a:pt x="7850345" y="5507404"/>
                </a:cubicBezTo>
                <a:cubicBezTo>
                  <a:pt x="7803725" y="5507404"/>
                  <a:pt x="7765933" y="5469611"/>
                  <a:pt x="7765933" y="5422991"/>
                </a:cubicBezTo>
                <a:cubicBezTo>
                  <a:pt x="7765933" y="5376372"/>
                  <a:pt x="7803725" y="5338579"/>
                  <a:pt x="7850345" y="5338579"/>
                </a:cubicBezTo>
                <a:close/>
                <a:moveTo>
                  <a:pt x="7512695" y="5338579"/>
                </a:moveTo>
                <a:cubicBezTo>
                  <a:pt x="7559315" y="5338579"/>
                  <a:pt x="7597109" y="5376372"/>
                  <a:pt x="7597109" y="5422991"/>
                </a:cubicBezTo>
                <a:cubicBezTo>
                  <a:pt x="7597109" y="5469611"/>
                  <a:pt x="7559315" y="5507404"/>
                  <a:pt x="7512695" y="5507404"/>
                </a:cubicBezTo>
                <a:cubicBezTo>
                  <a:pt x="7466075" y="5507404"/>
                  <a:pt x="7428283" y="5469611"/>
                  <a:pt x="7428283" y="5422991"/>
                </a:cubicBezTo>
                <a:cubicBezTo>
                  <a:pt x="7428283" y="5376372"/>
                  <a:pt x="7466075" y="5338579"/>
                  <a:pt x="7512695" y="5338579"/>
                </a:cubicBezTo>
                <a:close/>
                <a:moveTo>
                  <a:pt x="7175045" y="5338579"/>
                </a:moveTo>
                <a:cubicBezTo>
                  <a:pt x="7221666" y="5338579"/>
                  <a:pt x="7259458" y="5376372"/>
                  <a:pt x="7259458" y="5422991"/>
                </a:cubicBezTo>
                <a:cubicBezTo>
                  <a:pt x="7259458" y="5469611"/>
                  <a:pt x="7221666" y="5507404"/>
                  <a:pt x="7175045" y="5507404"/>
                </a:cubicBezTo>
                <a:cubicBezTo>
                  <a:pt x="7128427" y="5507404"/>
                  <a:pt x="7090633" y="5469611"/>
                  <a:pt x="7090633" y="5422991"/>
                </a:cubicBezTo>
                <a:cubicBezTo>
                  <a:pt x="7090633" y="5376372"/>
                  <a:pt x="7128427" y="5338579"/>
                  <a:pt x="7175045" y="5338579"/>
                </a:cubicBezTo>
                <a:close/>
                <a:moveTo>
                  <a:pt x="6837397" y="5338579"/>
                </a:moveTo>
                <a:cubicBezTo>
                  <a:pt x="6884017" y="5338579"/>
                  <a:pt x="6921809" y="5376372"/>
                  <a:pt x="6921809" y="5422991"/>
                </a:cubicBezTo>
                <a:cubicBezTo>
                  <a:pt x="6921809" y="5469611"/>
                  <a:pt x="6884017" y="5507404"/>
                  <a:pt x="6837397" y="5507404"/>
                </a:cubicBezTo>
                <a:cubicBezTo>
                  <a:pt x="6790777" y="5507404"/>
                  <a:pt x="6752985" y="5469611"/>
                  <a:pt x="6752985" y="5422991"/>
                </a:cubicBezTo>
                <a:cubicBezTo>
                  <a:pt x="6752985" y="5376372"/>
                  <a:pt x="6790777" y="5338579"/>
                  <a:pt x="6837397" y="5338579"/>
                </a:cubicBezTo>
                <a:close/>
                <a:moveTo>
                  <a:pt x="6499747" y="5338579"/>
                </a:moveTo>
                <a:cubicBezTo>
                  <a:pt x="6546368" y="5338579"/>
                  <a:pt x="6584161" y="5376372"/>
                  <a:pt x="6584161" y="5422991"/>
                </a:cubicBezTo>
                <a:cubicBezTo>
                  <a:pt x="6584161" y="5469611"/>
                  <a:pt x="6546368" y="5507404"/>
                  <a:pt x="6499747" y="5507404"/>
                </a:cubicBezTo>
                <a:cubicBezTo>
                  <a:pt x="6453127" y="5507404"/>
                  <a:pt x="6415335" y="5469611"/>
                  <a:pt x="6415335" y="5422991"/>
                </a:cubicBezTo>
                <a:cubicBezTo>
                  <a:pt x="6415335" y="5376372"/>
                  <a:pt x="6453127" y="5338579"/>
                  <a:pt x="6499747" y="5338579"/>
                </a:cubicBezTo>
                <a:close/>
                <a:moveTo>
                  <a:pt x="6162098" y="5338579"/>
                </a:moveTo>
                <a:cubicBezTo>
                  <a:pt x="6208719" y="5338579"/>
                  <a:pt x="6246510" y="5376372"/>
                  <a:pt x="6246510" y="5422991"/>
                </a:cubicBezTo>
                <a:cubicBezTo>
                  <a:pt x="6246510" y="5469611"/>
                  <a:pt x="6208719" y="5507404"/>
                  <a:pt x="6162098" y="5507404"/>
                </a:cubicBezTo>
                <a:cubicBezTo>
                  <a:pt x="6115479" y="5507404"/>
                  <a:pt x="6077686" y="5469611"/>
                  <a:pt x="6077686" y="5422991"/>
                </a:cubicBezTo>
                <a:cubicBezTo>
                  <a:pt x="6077686" y="5376372"/>
                  <a:pt x="6115479" y="5338579"/>
                  <a:pt x="6162098" y="5338579"/>
                </a:cubicBezTo>
                <a:close/>
                <a:moveTo>
                  <a:pt x="5824449" y="5338579"/>
                </a:moveTo>
                <a:cubicBezTo>
                  <a:pt x="5871069" y="5338579"/>
                  <a:pt x="5908861" y="5376372"/>
                  <a:pt x="5908861" y="5422991"/>
                </a:cubicBezTo>
                <a:cubicBezTo>
                  <a:pt x="5908861" y="5469611"/>
                  <a:pt x="5871069" y="5507404"/>
                  <a:pt x="5824449" y="5507404"/>
                </a:cubicBezTo>
                <a:cubicBezTo>
                  <a:pt x="5777829" y="5507404"/>
                  <a:pt x="5740037" y="5469611"/>
                  <a:pt x="5740037" y="5422991"/>
                </a:cubicBezTo>
                <a:cubicBezTo>
                  <a:pt x="5740037" y="5376372"/>
                  <a:pt x="5777829" y="5338579"/>
                  <a:pt x="5824449" y="5338579"/>
                </a:cubicBezTo>
                <a:close/>
                <a:moveTo>
                  <a:pt x="5486800" y="5338579"/>
                </a:moveTo>
                <a:cubicBezTo>
                  <a:pt x="5533421" y="5338579"/>
                  <a:pt x="5571212" y="5376372"/>
                  <a:pt x="5571212" y="5422991"/>
                </a:cubicBezTo>
                <a:cubicBezTo>
                  <a:pt x="5571212" y="5469611"/>
                  <a:pt x="5533421" y="5507404"/>
                  <a:pt x="5486800" y="5507404"/>
                </a:cubicBezTo>
                <a:cubicBezTo>
                  <a:pt x="5440179" y="5507404"/>
                  <a:pt x="5402388" y="5469611"/>
                  <a:pt x="5402388" y="5422991"/>
                </a:cubicBezTo>
                <a:cubicBezTo>
                  <a:pt x="5402388" y="5376372"/>
                  <a:pt x="5440179" y="5338579"/>
                  <a:pt x="5486800" y="5338579"/>
                </a:cubicBezTo>
                <a:close/>
                <a:moveTo>
                  <a:pt x="5149151" y="5338579"/>
                </a:moveTo>
                <a:cubicBezTo>
                  <a:pt x="5195771" y="5338579"/>
                  <a:pt x="5233563" y="5376372"/>
                  <a:pt x="5233563" y="5422991"/>
                </a:cubicBezTo>
                <a:cubicBezTo>
                  <a:pt x="5233563" y="5469611"/>
                  <a:pt x="5195771" y="5507404"/>
                  <a:pt x="5149151" y="5507404"/>
                </a:cubicBezTo>
                <a:cubicBezTo>
                  <a:pt x="5102531" y="5507404"/>
                  <a:pt x="5064739" y="5469611"/>
                  <a:pt x="5064739" y="5422991"/>
                </a:cubicBezTo>
                <a:cubicBezTo>
                  <a:pt x="5064739" y="5376372"/>
                  <a:pt x="5102531" y="5338579"/>
                  <a:pt x="5149151" y="5338579"/>
                </a:cubicBezTo>
                <a:close/>
                <a:moveTo>
                  <a:pt x="4811502" y="5338579"/>
                </a:moveTo>
                <a:cubicBezTo>
                  <a:pt x="4858121" y="5338579"/>
                  <a:pt x="4895914" y="5376372"/>
                  <a:pt x="4895914" y="5422991"/>
                </a:cubicBezTo>
                <a:cubicBezTo>
                  <a:pt x="4895914" y="5469611"/>
                  <a:pt x="4858121" y="5507404"/>
                  <a:pt x="4811502" y="5507404"/>
                </a:cubicBezTo>
                <a:cubicBezTo>
                  <a:pt x="4764881" y="5507404"/>
                  <a:pt x="4727090" y="5469611"/>
                  <a:pt x="4727090" y="5422991"/>
                </a:cubicBezTo>
                <a:cubicBezTo>
                  <a:pt x="4727090" y="5376372"/>
                  <a:pt x="4764881" y="5338579"/>
                  <a:pt x="4811502" y="5338579"/>
                </a:cubicBezTo>
                <a:close/>
                <a:moveTo>
                  <a:pt x="4473853" y="5338579"/>
                </a:moveTo>
                <a:cubicBezTo>
                  <a:pt x="4520473" y="5338579"/>
                  <a:pt x="4558265" y="5376372"/>
                  <a:pt x="4558265" y="5422991"/>
                </a:cubicBezTo>
                <a:cubicBezTo>
                  <a:pt x="4558265" y="5469611"/>
                  <a:pt x="4520473" y="5507404"/>
                  <a:pt x="4473853" y="5507404"/>
                </a:cubicBezTo>
                <a:cubicBezTo>
                  <a:pt x="4427232" y="5507404"/>
                  <a:pt x="4389440" y="5469611"/>
                  <a:pt x="4389440" y="5422991"/>
                </a:cubicBezTo>
                <a:cubicBezTo>
                  <a:pt x="4389440" y="5376372"/>
                  <a:pt x="4427232" y="5338579"/>
                  <a:pt x="4473853" y="5338579"/>
                </a:cubicBezTo>
                <a:close/>
                <a:moveTo>
                  <a:pt x="4136203" y="5338579"/>
                </a:moveTo>
                <a:cubicBezTo>
                  <a:pt x="4182823" y="5338579"/>
                  <a:pt x="4220615" y="5376372"/>
                  <a:pt x="4220615" y="5422991"/>
                </a:cubicBezTo>
                <a:cubicBezTo>
                  <a:pt x="4220615" y="5469611"/>
                  <a:pt x="4182823" y="5507404"/>
                  <a:pt x="4136203" y="5507404"/>
                </a:cubicBezTo>
                <a:cubicBezTo>
                  <a:pt x="4089584" y="5507404"/>
                  <a:pt x="4051791" y="5469611"/>
                  <a:pt x="4051791" y="5422991"/>
                </a:cubicBezTo>
                <a:cubicBezTo>
                  <a:pt x="4051791" y="5376372"/>
                  <a:pt x="4089584" y="5338579"/>
                  <a:pt x="4136203" y="5338579"/>
                </a:cubicBezTo>
                <a:close/>
                <a:moveTo>
                  <a:pt x="3798554" y="5338579"/>
                </a:moveTo>
                <a:cubicBezTo>
                  <a:pt x="3845174" y="5338579"/>
                  <a:pt x="3882966" y="5376372"/>
                  <a:pt x="3882966" y="5422991"/>
                </a:cubicBezTo>
                <a:cubicBezTo>
                  <a:pt x="3882966" y="5469611"/>
                  <a:pt x="3845174" y="5507404"/>
                  <a:pt x="3798554" y="5507404"/>
                </a:cubicBezTo>
                <a:cubicBezTo>
                  <a:pt x="3751934" y="5507404"/>
                  <a:pt x="3714142" y="5469611"/>
                  <a:pt x="3714142" y="5422991"/>
                </a:cubicBezTo>
                <a:cubicBezTo>
                  <a:pt x="3714142" y="5376372"/>
                  <a:pt x="3751934" y="5338579"/>
                  <a:pt x="3798554" y="5338579"/>
                </a:cubicBezTo>
                <a:close/>
                <a:moveTo>
                  <a:pt x="3460905" y="5338579"/>
                </a:moveTo>
                <a:cubicBezTo>
                  <a:pt x="3507525" y="5338579"/>
                  <a:pt x="3545317" y="5376372"/>
                  <a:pt x="3545317" y="5422991"/>
                </a:cubicBezTo>
                <a:cubicBezTo>
                  <a:pt x="3545317" y="5469611"/>
                  <a:pt x="3507525" y="5507404"/>
                  <a:pt x="3460905" y="5507404"/>
                </a:cubicBezTo>
                <a:cubicBezTo>
                  <a:pt x="3414284" y="5507404"/>
                  <a:pt x="3376493" y="5469611"/>
                  <a:pt x="3376493" y="5422991"/>
                </a:cubicBezTo>
                <a:cubicBezTo>
                  <a:pt x="3376493" y="5376372"/>
                  <a:pt x="3414284" y="5338579"/>
                  <a:pt x="3460905" y="5338579"/>
                </a:cubicBezTo>
                <a:close/>
                <a:moveTo>
                  <a:pt x="3123255" y="5338579"/>
                </a:moveTo>
                <a:cubicBezTo>
                  <a:pt x="3169876" y="5338579"/>
                  <a:pt x="3207668" y="5376372"/>
                  <a:pt x="3207668" y="5422991"/>
                </a:cubicBezTo>
                <a:cubicBezTo>
                  <a:pt x="3207668" y="5469611"/>
                  <a:pt x="3169876" y="5507404"/>
                  <a:pt x="3123255" y="5507404"/>
                </a:cubicBezTo>
                <a:cubicBezTo>
                  <a:pt x="3076636" y="5507404"/>
                  <a:pt x="3038843" y="5469611"/>
                  <a:pt x="3038843" y="5422991"/>
                </a:cubicBezTo>
                <a:cubicBezTo>
                  <a:pt x="3038843" y="5376372"/>
                  <a:pt x="3076636" y="5338579"/>
                  <a:pt x="3123255" y="5338579"/>
                </a:cubicBezTo>
                <a:close/>
                <a:moveTo>
                  <a:pt x="2785607" y="5338579"/>
                </a:moveTo>
                <a:cubicBezTo>
                  <a:pt x="2832226" y="5338579"/>
                  <a:pt x="2870019" y="5376372"/>
                  <a:pt x="2870019" y="5422991"/>
                </a:cubicBezTo>
                <a:cubicBezTo>
                  <a:pt x="2870019" y="5469611"/>
                  <a:pt x="2832226" y="5507404"/>
                  <a:pt x="2785607" y="5507404"/>
                </a:cubicBezTo>
                <a:cubicBezTo>
                  <a:pt x="2738986" y="5507404"/>
                  <a:pt x="2701195" y="5469611"/>
                  <a:pt x="2701195" y="5422991"/>
                </a:cubicBezTo>
                <a:cubicBezTo>
                  <a:pt x="2701195" y="5376372"/>
                  <a:pt x="2738986" y="5338579"/>
                  <a:pt x="2785607" y="5338579"/>
                </a:cubicBezTo>
                <a:close/>
                <a:moveTo>
                  <a:pt x="2447957" y="5338579"/>
                </a:moveTo>
                <a:cubicBezTo>
                  <a:pt x="2494578" y="5338579"/>
                  <a:pt x="2532369" y="5376372"/>
                  <a:pt x="2532369" y="5422991"/>
                </a:cubicBezTo>
                <a:cubicBezTo>
                  <a:pt x="2532369" y="5469611"/>
                  <a:pt x="2494578" y="5507404"/>
                  <a:pt x="2447957" y="5507404"/>
                </a:cubicBezTo>
                <a:cubicBezTo>
                  <a:pt x="2401337" y="5507404"/>
                  <a:pt x="2363545" y="5469611"/>
                  <a:pt x="2363545" y="5422991"/>
                </a:cubicBezTo>
                <a:cubicBezTo>
                  <a:pt x="2363545" y="5376372"/>
                  <a:pt x="2401337" y="5338579"/>
                  <a:pt x="2447957" y="5338579"/>
                </a:cubicBezTo>
                <a:close/>
                <a:moveTo>
                  <a:pt x="2110308" y="5338579"/>
                </a:moveTo>
                <a:cubicBezTo>
                  <a:pt x="2156928" y="5338579"/>
                  <a:pt x="2194721" y="5376372"/>
                  <a:pt x="2194721" y="5422991"/>
                </a:cubicBezTo>
                <a:cubicBezTo>
                  <a:pt x="2194721" y="5469611"/>
                  <a:pt x="2156928" y="5507404"/>
                  <a:pt x="2110308" y="5507404"/>
                </a:cubicBezTo>
                <a:cubicBezTo>
                  <a:pt x="2063688" y="5507404"/>
                  <a:pt x="2025896" y="5469611"/>
                  <a:pt x="2025896" y="5422991"/>
                </a:cubicBezTo>
                <a:cubicBezTo>
                  <a:pt x="2025896" y="5376372"/>
                  <a:pt x="2063688" y="5338579"/>
                  <a:pt x="2110308" y="5338579"/>
                </a:cubicBezTo>
                <a:close/>
                <a:moveTo>
                  <a:pt x="1772659" y="5338579"/>
                </a:moveTo>
                <a:cubicBezTo>
                  <a:pt x="1819278" y="5338579"/>
                  <a:pt x="1857071" y="5376372"/>
                  <a:pt x="1857071" y="5422991"/>
                </a:cubicBezTo>
                <a:cubicBezTo>
                  <a:pt x="1857071" y="5469611"/>
                  <a:pt x="1819278" y="5507404"/>
                  <a:pt x="1772659" y="5507404"/>
                </a:cubicBezTo>
                <a:cubicBezTo>
                  <a:pt x="1726039" y="5507404"/>
                  <a:pt x="1688247" y="5469611"/>
                  <a:pt x="1688247" y="5422991"/>
                </a:cubicBezTo>
                <a:cubicBezTo>
                  <a:pt x="1688247" y="5376372"/>
                  <a:pt x="1726039" y="5338579"/>
                  <a:pt x="1772659" y="5338579"/>
                </a:cubicBezTo>
                <a:close/>
                <a:moveTo>
                  <a:pt x="1435014" y="5338579"/>
                </a:moveTo>
                <a:cubicBezTo>
                  <a:pt x="1481630" y="5338579"/>
                  <a:pt x="1519422" y="5376372"/>
                  <a:pt x="1519422" y="5422991"/>
                </a:cubicBezTo>
                <a:cubicBezTo>
                  <a:pt x="1519422" y="5469611"/>
                  <a:pt x="1481630" y="5507404"/>
                  <a:pt x="1435014" y="5507404"/>
                </a:cubicBezTo>
                <a:cubicBezTo>
                  <a:pt x="1388389" y="5507404"/>
                  <a:pt x="1350601" y="5469611"/>
                  <a:pt x="1350601" y="5422991"/>
                </a:cubicBezTo>
                <a:cubicBezTo>
                  <a:pt x="1350601" y="5376372"/>
                  <a:pt x="1388389" y="5338579"/>
                  <a:pt x="1435014" y="5338579"/>
                </a:cubicBezTo>
                <a:close/>
                <a:moveTo>
                  <a:pt x="1097361" y="5338579"/>
                </a:moveTo>
                <a:cubicBezTo>
                  <a:pt x="1143985" y="5338579"/>
                  <a:pt x="1181773" y="5376372"/>
                  <a:pt x="1181773" y="5422991"/>
                </a:cubicBezTo>
                <a:cubicBezTo>
                  <a:pt x="1181773" y="5469611"/>
                  <a:pt x="1143985" y="5507404"/>
                  <a:pt x="1097361" y="5507404"/>
                </a:cubicBezTo>
                <a:cubicBezTo>
                  <a:pt x="1050741" y="5507404"/>
                  <a:pt x="1012948" y="5469611"/>
                  <a:pt x="1012948" y="5422991"/>
                </a:cubicBezTo>
                <a:cubicBezTo>
                  <a:pt x="1012948" y="5376372"/>
                  <a:pt x="1050741" y="5338579"/>
                  <a:pt x="1097361" y="5338579"/>
                </a:cubicBezTo>
                <a:close/>
                <a:moveTo>
                  <a:pt x="759711" y="5338579"/>
                </a:moveTo>
                <a:cubicBezTo>
                  <a:pt x="806331" y="5338579"/>
                  <a:pt x="844124" y="5376372"/>
                  <a:pt x="844124" y="5422991"/>
                </a:cubicBezTo>
                <a:cubicBezTo>
                  <a:pt x="844124" y="5469611"/>
                  <a:pt x="806331" y="5507404"/>
                  <a:pt x="759711" y="5507404"/>
                </a:cubicBezTo>
                <a:cubicBezTo>
                  <a:pt x="713096" y="5507404"/>
                  <a:pt x="675299" y="5469611"/>
                  <a:pt x="675299" y="5422991"/>
                </a:cubicBezTo>
                <a:cubicBezTo>
                  <a:pt x="675299" y="5376372"/>
                  <a:pt x="713096" y="5338579"/>
                  <a:pt x="759711" y="5338579"/>
                </a:cubicBezTo>
                <a:close/>
                <a:moveTo>
                  <a:pt x="422066" y="5338579"/>
                </a:moveTo>
                <a:cubicBezTo>
                  <a:pt x="468682" y="5338579"/>
                  <a:pt x="506480" y="5376372"/>
                  <a:pt x="506480" y="5422991"/>
                </a:cubicBezTo>
                <a:cubicBezTo>
                  <a:pt x="506480" y="5469611"/>
                  <a:pt x="468682" y="5507404"/>
                  <a:pt x="422066" y="5507404"/>
                </a:cubicBezTo>
                <a:cubicBezTo>
                  <a:pt x="375442" y="5507404"/>
                  <a:pt x="337653" y="5469611"/>
                  <a:pt x="337653" y="5422991"/>
                </a:cubicBezTo>
                <a:cubicBezTo>
                  <a:pt x="337653" y="5376372"/>
                  <a:pt x="375442" y="5338579"/>
                  <a:pt x="422066" y="5338579"/>
                </a:cubicBezTo>
                <a:close/>
                <a:moveTo>
                  <a:pt x="84412" y="5338579"/>
                </a:moveTo>
                <a:cubicBezTo>
                  <a:pt x="131037" y="5338579"/>
                  <a:pt x="168826" y="5376372"/>
                  <a:pt x="168826" y="5422991"/>
                </a:cubicBezTo>
                <a:cubicBezTo>
                  <a:pt x="168826" y="5469611"/>
                  <a:pt x="131037" y="5507404"/>
                  <a:pt x="84412" y="5507404"/>
                </a:cubicBezTo>
                <a:cubicBezTo>
                  <a:pt x="37793" y="5507404"/>
                  <a:pt x="0" y="5469611"/>
                  <a:pt x="0" y="5422991"/>
                </a:cubicBezTo>
                <a:cubicBezTo>
                  <a:pt x="0" y="5376372"/>
                  <a:pt x="37793" y="5338579"/>
                  <a:pt x="84412" y="5338579"/>
                </a:cubicBezTo>
                <a:close/>
                <a:moveTo>
                  <a:pt x="7850345" y="5000930"/>
                </a:moveTo>
                <a:cubicBezTo>
                  <a:pt x="7896964" y="5000930"/>
                  <a:pt x="7934757" y="5038722"/>
                  <a:pt x="7934757" y="5085342"/>
                </a:cubicBezTo>
                <a:cubicBezTo>
                  <a:pt x="7934757" y="5131962"/>
                  <a:pt x="7896964" y="5169754"/>
                  <a:pt x="7850345" y="5169754"/>
                </a:cubicBezTo>
                <a:cubicBezTo>
                  <a:pt x="7803725" y="5169754"/>
                  <a:pt x="7765933" y="5131962"/>
                  <a:pt x="7765933" y="5085342"/>
                </a:cubicBezTo>
                <a:cubicBezTo>
                  <a:pt x="7765933" y="5038722"/>
                  <a:pt x="7803725" y="5000930"/>
                  <a:pt x="7850345" y="5000930"/>
                </a:cubicBezTo>
                <a:close/>
                <a:moveTo>
                  <a:pt x="7512695" y="5000930"/>
                </a:moveTo>
                <a:cubicBezTo>
                  <a:pt x="7559315" y="5000930"/>
                  <a:pt x="7597109" y="5038722"/>
                  <a:pt x="7597109" y="5085342"/>
                </a:cubicBezTo>
                <a:cubicBezTo>
                  <a:pt x="7597109" y="5131962"/>
                  <a:pt x="7559315" y="5169754"/>
                  <a:pt x="7512695" y="5169754"/>
                </a:cubicBezTo>
                <a:cubicBezTo>
                  <a:pt x="7466075" y="5169754"/>
                  <a:pt x="7428283" y="5131962"/>
                  <a:pt x="7428283" y="5085342"/>
                </a:cubicBezTo>
                <a:cubicBezTo>
                  <a:pt x="7428283" y="5038722"/>
                  <a:pt x="7466075" y="5000930"/>
                  <a:pt x="7512695" y="5000930"/>
                </a:cubicBezTo>
                <a:close/>
                <a:moveTo>
                  <a:pt x="7175045" y="5000930"/>
                </a:moveTo>
                <a:cubicBezTo>
                  <a:pt x="7221666" y="5000930"/>
                  <a:pt x="7259458" y="5038722"/>
                  <a:pt x="7259458" y="5085342"/>
                </a:cubicBezTo>
                <a:cubicBezTo>
                  <a:pt x="7259458" y="5131962"/>
                  <a:pt x="7221666" y="5169754"/>
                  <a:pt x="7175045" y="5169754"/>
                </a:cubicBezTo>
                <a:cubicBezTo>
                  <a:pt x="7128427" y="5169754"/>
                  <a:pt x="7090633" y="5131962"/>
                  <a:pt x="7090633" y="5085342"/>
                </a:cubicBezTo>
                <a:cubicBezTo>
                  <a:pt x="7090633" y="5038722"/>
                  <a:pt x="7128427" y="5000930"/>
                  <a:pt x="7175045" y="5000930"/>
                </a:cubicBezTo>
                <a:close/>
                <a:moveTo>
                  <a:pt x="6837397" y="5000930"/>
                </a:moveTo>
                <a:cubicBezTo>
                  <a:pt x="6884017" y="5000930"/>
                  <a:pt x="6921809" y="5038722"/>
                  <a:pt x="6921809" y="5085342"/>
                </a:cubicBezTo>
                <a:cubicBezTo>
                  <a:pt x="6921809" y="5131962"/>
                  <a:pt x="6884017" y="5169754"/>
                  <a:pt x="6837397" y="5169754"/>
                </a:cubicBezTo>
                <a:cubicBezTo>
                  <a:pt x="6790777" y="5169754"/>
                  <a:pt x="6752985" y="5131962"/>
                  <a:pt x="6752985" y="5085342"/>
                </a:cubicBezTo>
                <a:cubicBezTo>
                  <a:pt x="6752985" y="5038722"/>
                  <a:pt x="6790777" y="5000930"/>
                  <a:pt x="6837397" y="5000930"/>
                </a:cubicBezTo>
                <a:close/>
                <a:moveTo>
                  <a:pt x="6499747" y="5000930"/>
                </a:moveTo>
                <a:cubicBezTo>
                  <a:pt x="6546368" y="5000930"/>
                  <a:pt x="6584161" y="5038722"/>
                  <a:pt x="6584161" y="5085342"/>
                </a:cubicBezTo>
                <a:cubicBezTo>
                  <a:pt x="6584161" y="5131962"/>
                  <a:pt x="6546368" y="5169754"/>
                  <a:pt x="6499747" y="5169754"/>
                </a:cubicBezTo>
                <a:cubicBezTo>
                  <a:pt x="6453127" y="5169754"/>
                  <a:pt x="6415335" y="5131962"/>
                  <a:pt x="6415335" y="5085342"/>
                </a:cubicBezTo>
                <a:cubicBezTo>
                  <a:pt x="6415335" y="5038722"/>
                  <a:pt x="6453127" y="5000930"/>
                  <a:pt x="6499747" y="5000930"/>
                </a:cubicBezTo>
                <a:close/>
                <a:moveTo>
                  <a:pt x="6162098" y="5000930"/>
                </a:moveTo>
                <a:cubicBezTo>
                  <a:pt x="6208719" y="5000930"/>
                  <a:pt x="6246510" y="5038722"/>
                  <a:pt x="6246510" y="5085342"/>
                </a:cubicBezTo>
                <a:cubicBezTo>
                  <a:pt x="6246510" y="5131962"/>
                  <a:pt x="6208719" y="5169754"/>
                  <a:pt x="6162098" y="5169754"/>
                </a:cubicBezTo>
                <a:cubicBezTo>
                  <a:pt x="6115479" y="5169754"/>
                  <a:pt x="6077686" y="5131962"/>
                  <a:pt x="6077686" y="5085342"/>
                </a:cubicBezTo>
                <a:cubicBezTo>
                  <a:pt x="6077686" y="5038722"/>
                  <a:pt x="6115479" y="5000930"/>
                  <a:pt x="6162098" y="5000930"/>
                </a:cubicBezTo>
                <a:close/>
                <a:moveTo>
                  <a:pt x="5824449" y="5000930"/>
                </a:moveTo>
                <a:cubicBezTo>
                  <a:pt x="5871069" y="5000930"/>
                  <a:pt x="5908861" y="5038722"/>
                  <a:pt x="5908861" y="5085342"/>
                </a:cubicBezTo>
                <a:cubicBezTo>
                  <a:pt x="5908861" y="5131962"/>
                  <a:pt x="5871069" y="5169754"/>
                  <a:pt x="5824449" y="5169754"/>
                </a:cubicBezTo>
                <a:cubicBezTo>
                  <a:pt x="5777829" y="5169754"/>
                  <a:pt x="5740037" y="5131962"/>
                  <a:pt x="5740037" y="5085342"/>
                </a:cubicBezTo>
                <a:cubicBezTo>
                  <a:pt x="5740037" y="5038722"/>
                  <a:pt x="5777829" y="5000930"/>
                  <a:pt x="5824449" y="5000930"/>
                </a:cubicBezTo>
                <a:close/>
                <a:moveTo>
                  <a:pt x="5486800" y="5000930"/>
                </a:moveTo>
                <a:cubicBezTo>
                  <a:pt x="5533421" y="5000930"/>
                  <a:pt x="5571212" y="5038722"/>
                  <a:pt x="5571212" y="5085342"/>
                </a:cubicBezTo>
                <a:cubicBezTo>
                  <a:pt x="5571212" y="5131962"/>
                  <a:pt x="5533421" y="5169754"/>
                  <a:pt x="5486800" y="5169754"/>
                </a:cubicBezTo>
                <a:cubicBezTo>
                  <a:pt x="5440179" y="5169754"/>
                  <a:pt x="5402388" y="5131962"/>
                  <a:pt x="5402388" y="5085342"/>
                </a:cubicBezTo>
                <a:cubicBezTo>
                  <a:pt x="5402388" y="5038722"/>
                  <a:pt x="5440179" y="5000930"/>
                  <a:pt x="5486800" y="5000930"/>
                </a:cubicBezTo>
                <a:close/>
                <a:moveTo>
                  <a:pt x="5149151" y="5000930"/>
                </a:moveTo>
                <a:cubicBezTo>
                  <a:pt x="5195771" y="5000930"/>
                  <a:pt x="5233563" y="5038722"/>
                  <a:pt x="5233563" y="5085342"/>
                </a:cubicBezTo>
                <a:cubicBezTo>
                  <a:pt x="5233563" y="5131962"/>
                  <a:pt x="5195771" y="5169754"/>
                  <a:pt x="5149151" y="5169754"/>
                </a:cubicBezTo>
                <a:cubicBezTo>
                  <a:pt x="5102531" y="5169754"/>
                  <a:pt x="5064739" y="5131962"/>
                  <a:pt x="5064739" y="5085342"/>
                </a:cubicBezTo>
                <a:cubicBezTo>
                  <a:pt x="5064739" y="5038722"/>
                  <a:pt x="5102531" y="5000930"/>
                  <a:pt x="5149151" y="5000930"/>
                </a:cubicBezTo>
                <a:close/>
                <a:moveTo>
                  <a:pt x="4811502" y="5000930"/>
                </a:moveTo>
                <a:cubicBezTo>
                  <a:pt x="4858121" y="5000930"/>
                  <a:pt x="4895914" y="5038722"/>
                  <a:pt x="4895914" y="5085342"/>
                </a:cubicBezTo>
                <a:cubicBezTo>
                  <a:pt x="4895914" y="5131962"/>
                  <a:pt x="4858121" y="5169754"/>
                  <a:pt x="4811502" y="5169754"/>
                </a:cubicBezTo>
                <a:cubicBezTo>
                  <a:pt x="4764881" y="5169754"/>
                  <a:pt x="4727090" y="5131962"/>
                  <a:pt x="4727090" y="5085342"/>
                </a:cubicBezTo>
                <a:cubicBezTo>
                  <a:pt x="4727090" y="5038722"/>
                  <a:pt x="4764881" y="5000930"/>
                  <a:pt x="4811502" y="5000930"/>
                </a:cubicBezTo>
                <a:close/>
                <a:moveTo>
                  <a:pt x="4473853" y="5000930"/>
                </a:moveTo>
                <a:cubicBezTo>
                  <a:pt x="4520473" y="5000930"/>
                  <a:pt x="4558265" y="5038722"/>
                  <a:pt x="4558265" y="5085342"/>
                </a:cubicBezTo>
                <a:cubicBezTo>
                  <a:pt x="4558265" y="5131962"/>
                  <a:pt x="4520473" y="5169754"/>
                  <a:pt x="4473853" y="5169754"/>
                </a:cubicBezTo>
                <a:cubicBezTo>
                  <a:pt x="4427232" y="5169754"/>
                  <a:pt x="4389440" y="5131962"/>
                  <a:pt x="4389440" y="5085342"/>
                </a:cubicBezTo>
                <a:cubicBezTo>
                  <a:pt x="4389440" y="5038722"/>
                  <a:pt x="4427232" y="5000930"/>
                  <a:pt x="4473853" y="5000930"/>
                </a:cubicBezTo>
                <a:close/>
                <a:moveTo>
                  <a:pt x="4136203" y="5000930"/>
                </a:moveTo>
                <a:cubicBezTo>
                  <a:pt x="4182823" y="5000930"/>
                  <a:pt x="4220615" y="5038722"/>
                  <a:pt x="4220615" y="5085342"/>
                </a:cubicBezTo>
                <a:cubicBezTo>
                  <a:pt x="4220615" y="5131962"/>
                  <a:pt x="4182823" y="5169754"/>
                  <a:pt x="4136203" y="5169754"/>
                </a:cubicBezTo>
                <a:cubicBezTo>
                  <a:pt x="4089584" y="5169754"/>
                  <a:pt x="4051791" y="5131962"/>
                  <a:pt x="4051791" y="5085342"/>
                </a:cubicBezTo>
                <a:cubicBezTo>
                  <a:pt x="4051791" y="5038722"/>
                  <a:pt x="4089584" y="5000930"/>
                  <a:pt x="4136203" y="5000930"/>
                </a:cubicBezTo>
                <a:close/>
                <a:moveTo>
                  <a:pt x="3798554" y="5000930"/>
                </a:moveTo>
                <a:cubicBezTo>
                  <a:pt x="3845174" y="5000930"/>
                  <a:pt x="3882966" y="5038722"/>
                  <a:pt x="3882966" y="5085342"/>
                </a:cubicBezTo>
                <a:cubicBezTo>
                  <a:pt x="3882966" y="5131962"/>
                  <a:pt x="3845174" y="5169754"/>
                  <a:pt x="3798554" y="5169754"/>
                </a:cubicBezTo>
                <a:cubicBezTo>
                  <a:pt x="3751934" y="5169754"/>
                  <a:pt x="3714142" y="5131962"/>
                  <a:pt x="3714142" y="5085342"/>
                </a:cubicBezTo>
                <a:cubicBezTo>
                  <a:pt x="3714142" y="5038722"/>
                  <a:pt x="3751934" y="5000930"/>
                  <a:pt x="3798554" y="5000930"/>
                </a:cubicBezTo>
                <a:close/>
                <a:moveTo>
                  <a:pt x="3460905" y="5000930"/>
                </a:moveTo>
                <a:cubicBezTo>
                  <a:pt x="3507525" y="5000930"/>
                  <a:pt x="3545317" y="5038722"/>
                  <a:pt x="3545317" y="5085342"/>
                </a:cubicBezTo>
                <a:cubicBezTo>
                  <a:pt x="3545317" y="5131962"/>
                  <a:pt x="3507525" y="5169754"/>
                  <a:pt x="3460905" y="5169754"/>
                </a:cubicBezTo>
                <a:cubicBezTo>
                  <a:pt x="3414284" y="5169754"/>
                  <a:pt x="3376493" y="5131962"/>
                  <a:pt x="3376493" y="5085342"/>
                </a:cubicBezTo>
                <a:cubicBezTo>
                  <a:pt x="3376493" y="5038722"/>
                  <a:pt x="3414284" y="5000930"/>
                  <a:pt x="3460905" y="5000930"/>
                </a:cubicBezTo>
                <a:close/>
                <a:moveTo>
                  <a:pt x="3123255" y="5000930"/>
                </a:moveTo>
                <a:cubicBezTo>
                  <a:pt x="3169876" y="5000930"/>
                  <a:pt x="3207668" y="5038722"/>
                  <a:pt x="3207668" y="5085342"/>
                </a:cubicBezTo>
                <a:cubicBezTo>
                  <a:pt x="3207668" y="5131962"/>
                  <a:pt x="3169876" y="5169754"/>
                  <a:pt x="3123255" y="5169754"/>
                </a:cubicBezTo>
                <a:cubicBezTo>
                  <a:pt x="3076636" y="5169754"/>
                  <a:pt x="3038843" y="5131962"/>
                  <a:pt x="3038843" y="5085342"/>
                </a:cubicBezTo>
                <a:cubicBezTo>
                  <a:pt x="3038843" y="5038722"/>
                  <a:pt x="3076636" y="5000930"/>
                  <a:pt x="3123255" y="5000930"/>
                </a:cubicBezTo>
                <a:close/>
                <a:moveTo>
                  <a:pt x="2785607" y="5000930"/>
                </a:moveTo>
                <a:cubicBezTo>
                  <a:pt x="2832226" y="5000930"/>
                  <a:pt x="2870019" y="5038722"/>
                  <a:pt x="2870019" y="5085342"/>
                </a:cubicBezTo>
                <a:cubicBezTo>
                  <a:pt x="2870019" y="5131962"/>
                  <a:pt x="2832226" y="5169754"/>
                  <a:pt x="2785607" y="5169754"/>
                </a:cubicBezTo>
                <a:cubicBezTo>
                  <a:pt x="2738986" y="5169754"/>
                  <a:pt x="2701195" y="5131962"/>
                  <a:pt x="2701195" y="5085342"/>
                </a:cubicBezTo>
                <a:cubicBezTo>
                  <a:pt x="2701195" y="5038722"/>
                  <a:pt x="2738986" y="5000930"/>
                  <a:pt x="2785607" y="5000930"/>
                </a:cubicBezTo>
                <a:close/>
                <a:moveTo>
                  <a:pt x="2447957" y="5000930"/>
                </a:moveTo>
                <a:cubicBezTo>
                  <a:pt x="2494578" y="5000930"/>
                  <a:pt x="2532369" y="5038722"/>
                  <a:pt x="2532369" y="5085342"/>
                </a:cubicBezTo>
                <a:cubicBezTo>
                  <a:pt x="2532369" y="5131962"/>
                  <a:pt x="2494578" y="5169754"/>
                  <a:pt x="2447957" y="5169754"/>
                </a:cubicBezTo>
                <a:cubicBezTo>
                  <a:pt x="2401337" y="5169754"/>
                  <a:pt x="2363545" y="5131962"/>
                  <a:pt x="2363545" y="5085342"/>
                </a:cubicBezTo>
                <a:cubicBezTo>
                  <a:pt x="2363545" y="5038722"/>
                  <a:pt x="2401337" y="5000930"/>
                  <a:pt x="2447957" y="5000930"/>
                </a:cubicBezTo>
                <a:close/>
                <a:moveTo>
                  <a:pt x="2110308" y="5000930"/>
                </a:moveTo>
                <a:cubicBezTo>
                  <a:pt x="2156928" y="5000930"/>
                  <a:pt x="2194721" y="5038722"/>
                  <a:pt x="2194721" y="5085342"/>
                </a:cubicBezTo>
                <a:cubicBezTo>
                  <a:pt x="2194721" y="5131962"/>
                  <a:pt x="2156928" y="5169754"/>
                  <a:pt x="2110308" y="5169754"/>
                </a:cubicBezTo>
                <a:cubicBezTo>
                  <a:pt x="2063688" y="5169754"/>
                  <a:pt x="2025896" y="5131962"/>
                  <a:pt x="2025896" y="5085342"/>
                </a:cubicBezTo>
                <a:cubicBezTo>
                  <a:pt x="2025896" y="5038722"/>
                  <a:pt x="2063688" y="5000930"/>
                  <a:pt x="2110308" y="5000930"/>
                </a:cubicBezTo>
                <a:close/>
                <a:moveTo>
                  <a:pt x="1772659" y="5000930"/>
                </a:moveTo>
                <a:cubicBezTo>
                  <a:pt x="1819278" y="5000930"/>
                  <a:pt x="1857071" y="5038722"/>
                  <a:pt x="1857071" y="5085342"/>
                </a:cubicBezTo>
                <a:cubicBezTo>
                  <a:pt x="1857071" y="5131962"/>
                  <a:pt x="1819278" y="5169754"/>
                  <a:pt x="1772659" y="5169754"/>
                </a:cubicBezTo>
                <a:cubicBezTo>
                  <a:pt x="1726039" y="5169754"/>
                  <a:pt x="1688247" y="5131962"/>
                  <a:pt x="1688247" y="5085342"/>
                </a:cubicBezTo>
                <a:cubicBezTo>
                  <a:pt x="1688247" y="5038722"/>
                  <a:pt x="1726039" y="5000930"/>
                  <a:pt x="1772659" y="5000930"/>
                </a:cubicBezTo>
                <a:close/>
                <a:moveTo>
                  <a:pt x="1435014" y="5000930"/>
                </a:moveTo>
                <a:cubicBezTo>
                  <a:pt x="1481630" y="5000930"/>
                  <a:pt x="1519422" y="5038722"/>
                  <a:pt x="1519422" y="5085342"/>
                </a:cubicBezTo>
                <a:cubicBezTo>
                  <a:pt x="1519422" y="5131962"/>
                  <a:pt x="1481630" y="5169754"/>
                  <a:pt x="1435014" y="5169754"/>
                </a:cubicBezTo>
                <a:cubicBezTo>
                  <a:pt x="1388389" y="5169754"/>
                  <a:pt x="1350601" y="5131962"/>
                  <a:pt x="1350601" y="5085342"/>
                </a:cubicBezTo>
                <a:cubicBezTo>
                  <a:pt x="1350601" y="5038722"/>
                  <a:pt x="1388389" y="5000930"/>
                  <a:pt x="1435014" y="5000930"/>
                </a:cubicBezTo>
                <a:close/>
                <a:moveTo>
                  <a:pt x="1097361" y="5000930"/>
                </a:moveTo>
                <a:cubicBezTo>
                  <a:pt x="1143985" y="5000930"/>
                  <a:pt x="1181773" y="5038722"/>
                  <a:pt x="1181773" y="5085342"/>
                </a:cubicBezTo>
                <a:cubicBezTo>
                  <a:pt x="1181773" y="5131962"/>
                  <a:pt x="1143985" y="5169754"/>
                  <a:pt x="1097361" y="5169754"/>
                </a:cubicBezTo>
                <a:cubicBezTo>
                  <a:pt x="1050741" y="5169754"/>
                  <a:pt x="1012948" y="5131962"/>
                  <a:pt x="1012948" y="5085342"/>
                </a:cubicBezTo>
                <a:cubicBezTo>
                  <a:pt x="1012948" y="5038722"/>
                  <a:pt x="1050741" y="5000930"/>
                  <a:pt x="1097361" y="5000930"/>
                </a:cubicBezTo>
                <a:close/>
                <a:moveTo>
                  <a:pt x="759711" y="5000930"/>
                </a:moveTo>
                <a:cubicBezTo>
                  <a:pt x="806331" y="5000930"/>
                  <a:pt x="844124" y="5038722"/>
                  <a:pt x="844124" y="5085342"/>
                </a:cubicBezTo>
                <a:cubicBezTo>
                  <a:pt x="844124" y="5131962"/>
                  <a:pt x="806331" y="5169754"/>
                  <a:pt x="759711" y="5169754"/>
                </a:cubicBezTo>
                <a:cubicBezTo>
                  <a:pt x="713096" y="5169754"/>
                  <a:pt x="675299" y="5131962"/>
                  <a:pt x="675299" y="5085342"/>
                </a:cubicBezTo>
                <a:cubicBezTo>
                  <a:pt x="675299" y="5038722"/>
                  <a:pt x="713096" y="5000930"/>
                  <a:pt x="759711" y="5000930"/>
                </a:cubicBezTo>
                <a:close/>
                <a:moveTo>
                  <a:pt x="422066" y="5000930"/>
                </a:moveTo>
                <a:cubicBezTo>
                  <a:pt x="468682" y="5000930"/>
                  <a:pt x="506480" y="5038722"/>
                  <a:pt x="506480" y="5085342"/>
                </a:cubicBezTo>
                <a:cubicBezTo>
                  <a:pt x="506480" y="5131962"/>
                  <a:pt x="468682" y="5169754"/>
                  <a:pt x="422066" y="5169754"/>
                </a:cubicBezTo>
                <a:cubicBezTo>
                  <a:pt x="375442" y="5169754"/>
                  <a:pt x="337653" y="5131962"/>
                  <a:pt x="337653" y="5085342"/>
                </a:cubicBezTo>
                <a:cubicBezTo>
                  <a:pt x="337653" y="5038722"/>
                  <a:pt x="375442" y="5000930"/>
                  <a:pt x="422066" y="5000930"/>
                </a:cubicBezTo>
                <a:close/>
                <a:moveTo>
                  <a:pt x="84412" y="5000930"/>
                </a:moveTo>
                <a:cubicBezTo>
                  <a:pt x="131037" y="5000930"/>
                  <a:pt x="168826" y="5038722"/>
                  <a:pt x="168826" y="5085342"/>
                </a:cubicBezTo>
                <a:cubicBezTo>
                  <a:pt x="168826" y="5131962"/>
                  <a:pt x="131037" y="5169754"/>
                  <a:pt x="84412" y="5169754"/>
                </a:cubicBezTo>
                <a:cubicBezTo>
                  <a:pt x="37793" y="5169754"/>
                  <a:pt x="0" y="5131962"/>
                  <a:pt x="0" y="5085342"/>
                </a:cubicBezTo>
                <a:cubicBezTo>
                  <a:pt x="0" y="5038722"/>
                  <a:pt x="37793" y="5000930"/>
                  <a:pt x="84412" y="5000930"/>
                </a:cubicBezTo>
                <a:close/>
                <a:moveTo>
                  <a:pt x="7850345" y="4663281"/>
                </a:moveTo>
                <a:cubicBezTo>
                  <a:pt x="7896964" y="4663281"/>
                  <a:pt x="7934757" y="4701072"/>
                  <a:pt x="7934757" y="4747693"/>
                </a:cubicBezTo>
                <a:cubicBezTo>
                  <a:pt x="7934757" y="4794313"/>
                  <a:pt x="7896964" y="4832105"/>
                  <a:pt x="7850345" y="4832105"/>
                </a:cubicBezTo>
                <a:cubicBezTo>
                  <a:pt x="7803725" y="4832105"/>
                  <a:pt x="7765933" y="4794313"/>
                  <a:pt x="7765933" y="4747693"/>
                </a:cubicBezTo>
                <a:cubicBezTo>
                  <a:pt x="7765933" y="4701072"/>
                  <a:pt x="7803725" y="4663281"/>
                  <a:pt x="7850345" y="4663281"/>
                </a:cubicBezTo>
                <a:close/>
                <a:moveTo>
                  <a:pt x="7512695" y="4663281"/>
                </a:moveTo>
                <a:cubicBezTo>
                  <a:pt x="7559315" y="4663281"/>
                  <a:pt x="7597109" y="4701072"/>
                  <a:pt x="7597109" y="4747693"/>
                </a:cubicBezTo>
                <a:cubicBezTo>
                  <a:pt x="7597109" y="4794313"/>
                  <a:pt x="7559315" y="4832105"/>
                  <a:pt x="7512695" y="4832105"/>
                </a:cubicBezTo>
                <a:cubicBezTo>
                  <a:pt x="7466075" y="4832105"/>
                  <a:pt x="7428283" y="4794313"/>
                  <a:pt x="7428283" y="4747693"/>
                </a:cubicBezTo>
                <a:cubicBezTo>
                  <a:pt x="7428283" y="4701072"/>
                  <a:pt x="7466075" y="4663281"/>
                  <a:pt x="7512695" y="4663281"/>
                </a:cubicBezTo>
                <a:close/>
                <a:moveTo>
                  <a:pt x="7175045" y="4663281"/>
                </a:moveTo>
                <a:cubicBezTo>
                  <a:pt x="7221666" y="4663281"/>
                  <a:pt x="7259458" y="4701072"/>
                  <a:pt x="7259458" y="4747693"/>
                </a:cubicBezTo>
                <a:cubicBezTo>
                  <a:pt x="7259458" y="4794313"/>
                  <a:pt x="7221666" y="4832105"/>
                  <a:pt x="7175045" y="4832105"/>
                </a:cubicBezTo>
                <a:cubicBezTo>
                  <a:pt x="7128427" y="4832105"/>
                  <a:pt x="7090633" y="4794313"/>
                  <a:pt x="7090633" y="4747693"/>
                </a:cubicBezTo>
                <a:cubicBezTo>
                  <a:pt x="7090633" y="4701072"/>
                  <a:pt x="7128427" y="4663281"/>
                  <a:pt x="7175045" y="4663281"/>
                </a:cubicBezTo>
                <a:close/>
                <a:moveTo>
                  <a:pt x="6837397" y="4663281"/>
                </a:moveTo>
                <a:cubicBezTo>
                  <a:pt x="6884017" y="4663281"/>
                  <a:pt x="6921809" y="4701072"/>
                  <a:pt x="6921809" y="4747693"/>
                </a:cubicBezTo>
                <a:cubicBezTo>
                  <a:pt x="6921809" y="4794313"/>
                  <a:pt x="6884017" y="4832105"/>
                  <a:pt x="6837397" y="4832105"/>
                </a:cubicBezTo>
                <a:cubicBezTo>
                  <a:pt x="6790777" y="4832105"/>
                  <a:pt x="6752985" y="4794313"/>
                  <a:pt x="6752985" y="4747693"/>
                </a:cubicBezTo>
                <a:cubicBezTo>
                  <a:pt x="6752985" y="4701072"/>
                  <a:pt x="6790777" y="4663281"/>
                  <a:pt x="6837397" y="4663281"/>
                </a:cubicBezTo>
                <a:close/>
                <a:moveTo>
                  <a:pt x="6499747" y="4663281"/>
                </a:moveTo>
                <a:cubicBezTo>
                  <a:pt x="6546368" y="4663281"/>
                  <a:pt x="6584161" y="4701072"/>
                  <a:pt x="6584161" y="4747693"/>
                </a:cubicBezTo>
                <a:cubicBezTo>
                  <a:pt x="6584161" y="4794313"/>
                  <a:pt x="6546368" y="4832105"/>
                  <a:pt x="6499747" y="4832105"/>
                </a:cubicBezTo>
                <a:cubicBezTo>
                  <a:pt x="6453127" y="4832105"/>
                  <a:pt x="6415335" y="4794313"/>
                  <a:pt x="6415335" y="4747693"/>
                </a:cubicBezTo>
                <a:cubicBezTo>
                  <a:pt x="6415335" y="4701072"/>
                  <a:pt x="6453127" y="4663281"/>
                  <a:pt x="6499747" y="4663281"/>
                </a:cubicBezTo>
                <a:close/>
                <a:moveTo>
                  <a:pt x="6162098" y="4663281"/>
                </a:moveTo>
                <a:cubicBezTo>
                  <a:pt x="6208719" y="4663281"/>
                  <a:pt x="6246510" y="4701072"/>
                  <a:pt x="6246510" y="4747693"/>
                </a:cubicBezTo>
                <a:cubicBezTo>
                  <a:pt x="6246510" y="4794313"/>
                  <a:pt x="6208719" y="4832105"/>
                  <a:pt x="6162098" y="4832105"/>
                </a:cubicBezTo>
                <a:cubicBezTo>
                  <a:pt x="6115479" y="4832105"/>
                  <a:pt x="6077686" y="4794313"/>
                  <a:pt x="6077686" y="4747693"/>
                </a:cubicBezTo>
                <a:cubicBezTo>
                  <a:pt x="6077686" y="4701072"/>
                  <a:pt x="6115479" y="4663281"/>
                  <a:pt x="6162098" y="4663281"/>
                </a:cubicBezTo>
                <a:close/>
                <a:moveTo>
                  <a:pt x="5824449" y="4663281"/>
                </a:moveTo>
                <a:cubicBezTo>
                  <a:pt x="5871069" y="4663281"/>
                  <a:pt x="5908861" y="4701072"/>
                  <a:pt x="5908861" y="4747693"/>
                </a:cubicBezTo>
                <a:cubicBezTo>
                  <a:pt x="5908861" y="4794313"/>
                  <a:pt x="5871069" y="4832105"/>
                  <a:pt x="5824449" y="4832105"/>
                </a:cubicBezTo>
                <a:cubicBezTo>
                  <a:pt x="5777829" y="4832105"/>
                  <a:pt x="5740037" y="4794313"/>
                  <a:pt x="5740037" y="4747693"/>
                </a:cubicBezTo>
                <a:cubicBezTo>
                  <a:pt x="5740037" y="4701072"/>
                  <a:pt x="5777829" y="4663281"/>
                  <a:pt x="5824449" y="4663281"/>
                </a:cubicBezTo>
                <a:close/>
                <a:moveTo>
                  <a:pt x="5486800" y="4663281"/>
                </a:moveTo>
                <a:cubicBezTo>
                  <a:pt x="5533421" y="4663281"/>
                  <a:pt x="5571212" y="4701072"/>
                  <a:pt x="5571212" y="4747693"/>
                </a:cubicBezTo>
                <a:cubicBezTo>
                  <a:pt x="5571212" y="4794313"/>
                  <a:pt x="5533421" y="4832105"/>
                  <a:pt x="5486800" y="4832105"/>
                </a:cubicBezTo>
                <a:cubicBezTo>
                  <a:pt x="5440179" y="4832105"/>
                  <a:pt x="5402388" y="4794313"/>
                  <a:pt x="5402388" y="4747693"/>
                </a:cubicBezTo>
                <a:cubicBezTo>
                  <a:pt x="5402388" y="4701072"/>
                  <a:pt x="5440179" y="4663281"/>
                  <a:pt x="5486800" y="4663281"/>
                </a:cubicBezTo>
                <a:close/>
                <a:moveTo>
                  <a:pt x="5149151" y="4663281"/>
                </a:moveTo>
                <a:cubicBezTo>
                  <a:pt x="5195771" y="4663281"/>
                  <a:pt x="5233563" y="4701072"/>
                  <a:pt x="5233563" y="4747693"/>
                </a:cubicBezTo>
                <a:cubicBezTo>
                  <a:pt x="5233563" y="4794313"/>
                  <a:pt x="5195771" y="4832105"/>
                  <a:pt x="5149151" y="4832105"/>
                </a:cubicBezTo>
                <a:cubicBezTo>
                  <a:pt x="5102531" y="4832105"/>
                  <a:pt x="5064739" y="4794313"/>
                  <a:pt x="5064739" y="4747693"/>
                </a:cubicBezTo>
                <a:cubicBezTo>
                  <a:pt x="5064739" y="4701072"/>
                  <a:pt x="5102531" y="4663281"/>
                  <a:pt x="5149151" y="4663281"/>
                </a:cubicBezTo>
                <a:close/>
                <a:moveTo>
                  <a:pt x="4811502" y="4663281"/>
                </a:moveTo>
                <a:cubicBezTo>
                  <a:pt x="4858121" y="4663281"/>
                  <a:pt x="4895914" y="4701072"/>
                  <a:pt x="4895914" y="4747693"/>
                </a:cubicBezTo>
                <a:cubicBezTo>
                  <a:pt x="4895914" y="4794313"/>
                  <a:pt x="4858121" y="4832105"/>
                  <a:pt x="4811502" y="4832105"/>
                </a:cubicBezTo>
                <a:cubicBezTo>
                  <a:pt x="4764881" y="4832105"/>
                  <a:pt x="4727090" y="4794313"/>
                  <a:pt x="4727090" y="4747693"/>
                </a:cubicBezTo>
                <a:cubicBezTo>
                  <a:pt x="4727090" y="4701072"/>
                  <a:pt x="4764881" y="4663281"/>
                  <a:pt x="4811502" y="4663281"/>
                </a:cubicBezTo>
                <a:close/>
                <a:moveTo>
                  <a:pt x="4473853" y="4663281"/>
                </a:moveTo>
                <a:cubicBezTo>
                  <a:pt x="4520473" y="4663281"/>
                  <a:pt x="4558265" y="4701072"/>
                  <a:pt x="4558265" y="4747693"/>
                </a:cubicBezTo>
                <a:cubicBezTo>
                  <a:pt x="4558265" y="4794313"/>
                  <a:pt x="4520473" y="4832105"/>
                  <a:pt x="4473853" y="4832105"/>
                </a:cubicBezTo>
                <a:cubicBezTo>
                  <a:pt x="4427232" y="4832105"/>
                  <a:pt x="4389440" y="4794313"/>
                  <a:pt x="4389440" y="4747693"/>
                </a:cubicBezTo>
                <a:cubicBezTo>
                  <a:pt x="4389440" y="4701072"/>
                  <a:pt x="4427232" y="4663281"/>
                  <a:pt x="4473853" y="4663281"/>
                </a:cubicBezTo>
                <a:close/>
                <a:moveTo>
                  <a:pt x="4136203" y="4663281"/>
                </a:moveTo>
                <a:cubicBezTo>
                  <a:pt x="4182823" y="4663281"/>
                  <a:pt x="4220615" y="4701072"/>
                  <a:pt x="4220615" y="4747693"/>
                </a:cubicBezTo>
                <a:cubicBezTo>
                  <a:pt x="4220615" y="4794313"/>
                  <a:pt x="4182823" y="4832105"/>
                  <a:pt x="4136203" y="4832105"/>
                </a:cubicBezTo>
                <a:cubicBezTo>
                  <a:pt x="4089584" y="4832105"/>
                  <a:pt x="4051791" y="4794313"/>
                  <a:pt x="4051791" y="4747693"/>
                </a:cubicBezTo>
                <a:cubicBezTo>
                  <a:pt x="4051791" y="4701072"/>
                  <a:pt x="4089584" y="4663281"/>
                  <a:pt x="4136203" y="4663281"/>
                </a:cubicBezTo>
                <a:close/>
                <a:moveTo>
                  <a:pt x="3798554" y="4663281"/>
                </a:moveTo>
                <a:cubicBezTo>
                  <a:pt x="3845174" y="4663281"/>
                  <a:pt x="3882966" y="4701072"/>
                  <a:pt x="3882966" y="4747693"/>
                </a:cubicBezTo>
                <a:cubicBezTo>
                  <a:pt x="3882966" y="4794313"/>
                  <a:pt x="3845174" y="4832105"/>
                  <a:pt x="3798554" y="4832105"/>
                </a:cubicBezTo>
                <a:cubicBezTo>
                  <a:pt x="3751934" y="4832105"/>
                  <a:pt x="3714142" y="4794313"/>
                  <a:pt x="3714142" y="4747693"/>
                </a:cubicBezTo>
                <a:cubicBezTo>
                  <a:pt x="3714142" y="4701072"/>
                  <a:pt x="3751934" y="4663281"/>
                  <a:pt x="3798554" y="4663281"/>
                </a:cubicBezTo>
                <a:close/>
                <a:moveTo>
                  <a:pt x="3460905" y="4663281"/>
                </a:moveTo>
                <a:cubicBezTo>
                  <a:pt x="3507525" y="4663281"/>
                  <a:pt x="3545317" y="4701072"/>
                  <a:pt x="3545317" y="4747693"/>
                </a:cubicBezTo>
                <a:cubicBezTo>
                  <a:pt x="3545317" y="4794313"/>
                  <a:pt x="3507525" y="4832105"/>
                  <a:pt x="3460905" y="4832105"/>
                </a:cubicBezTo>
                <a:cubicBezTo>
                  <a:pt x="3414284" y="4832105"/>
                  <a:pt x="3376493" y="4794313"/>
                  <a:pt x="3376493" y="4747693"/>
                </a:cubicBezTo>
                <a:cubicBezTo>
                  <a:pt x="3376493" y="4701072"/>
                  <a:pt x="3414284" y="4663281"/>
                  <a:pt x="3460905" y="4663281"/>
                </a:cubicBezTo>
                <a:close/>
                <a:moveTo>
                  <a:pt x="3123255" y="4663281"/>
                </a:moveTo>
                <a:cubicBezTo>
                  <a:pt x="3169876" y="4663281"/>
                  <a:pt x="3207668" y="4701072"/>
                  <a:pt x="3207668" y="4747693"/>
                </a:cubicBezTo>
                <a:cubicBezTo>
                  <a:pt x="3207668" y="4794313"/>
                  <a:pt x="3169876" y="4832105"/>
                  <a:pt x="3123255" y="4832105"/>
                </a:cubicBezTo>
                <a:cubicBezTo>
                  <a:pt x="3076636" y="4832105"/>
                  <a:pt x="3038843" y="4794313"/>
                  <a:pt x="3038843" y="4747693"/>
                </a:cubicBezTo>
                <a:cubicBezTo>
                  <a:pt x="3038843" y="4701072"/>
                  <a:pt x="3076636" y="4663281"/>
                  <a:pt x="3123255" y="4663281"/>
                </a:cubicBezTo>
                <a:close/>
                <a:moveTo>
                  <a:pt x="2785607" y="4663281"/>
                </a:moveTo>
                <a:cubicBezTo>
                  <a:pt x="2832226" y="4663281"/>
                  <a:pt x="2870019" y="4701072"/>
                  <a:pt x="2870019" y="4747693"/>
                </a:cubicBezTo>
                <a:cubicBezTo>
                  <a:pt x="2870019" y="4794313"/>
                  <a:pt x="2832226" y="4832105"/>
                  <a:pt x="2785607" y="4832105"/>
                </a:cubicBezTo>
                <a:cubicBezTo>
                  <a:pt x="2738986" y="4832105"/>
                  <a:pt x="2701195" y="4794313"/>
                  <a:pt x="2701195" y="4747693"/>
                </a:cubicBezTo>
                <a:cubicBezTo>
                  <a:pt x="2701195" y="4701072"/>
                  <a:pt x="2738986" y="4663281"/>
                  <a:pt x="2785607" y="4663281"/>
                </a:cubicBezTo>
                <a:close/>
                <a:moveTo>
                  <a:pt x="2447957" y="4663281"/>
                </a:moveTo>
                <a:cubicBezTo>
                  <a:pt x="2494578" y="4663281"/>
                  <a:pt x="2532369" y="4701072"/>
                  <a:pt x="2532369" y="4747693"/>
                </a:cubicBezTo>
                <a:cubicBezTo>
                  <a:pt x="2532369" y="4794313"/>
                  <a:pt x="2494578" y="4832105"/>
                  <a:pt x="2447957" y="4832105"/>
                </a:cubicBezTo>
                <a:cubicBezTo>
                  <a:pt x="2401337" y="4832105"/>
                  <a:pt x="2363545" y="4794313"/>
                  <a:pt x="2363545" y="4747693"/>
                </a:cubicBezTo>
                <a:cubicBezTo>
                  <a:pt x="2363545" y="4701072"/>
                  <a:pt x="2401337" y="4663281"/>
                  <a:pt x="2447957" y="4663281"/>
                </a:cubicBezTo>
                <a:close/>
                <a:moveTo>
                  <a:pt x="2110308" y="4663281"/>
                </a:moveTo>
                <a:cubicBezTo>
                  <a:pt x="2156928" y="4663281"/>
                  <a:pt x="2194721" y="4701072"/>
                  <a:pt x="2194721" y="4747693"/>
                </a:cubicBezTo>
                <a:cubicBezTo>
                  <a:pt x="2194721" y="4794313"/>
                  <a:pt x="2156928" y="4832105"/>
                  <a:pt x="2110308" y="4832105"/>
                </a:cubicBezTo>
                <a:cubicBezTo>
                  <a:pt x="2063688" y="4832105"/>
                  <a:pt x="2025896" y="4794313"/>
                  <a:pt x="2025896" y="4747693"/>
                </a:cubicBezTo>
                <a:cubicBezTo>
                  <a:pt x="2025896" y="4701072"/>
                  <a:pt x="2063688" y="4663281"/>
                  <a:pt x="2110308" y="4663281"/>
                </a:cubicBezTo>
                <a:close/>
                <a:moveTo>
                  <a:pt x="1772659" y="4663281"/>
                </a:moveTo>
                <a:cubicBezTo>
                  <a:pt x="1819278" y="4663281"/>
                  <a:pt x="1857071" y="4701072"/>
                  <a:pt x="1857071" y="4747693"/>
                </a:cubicBezTo>
                <a:cubicBezTo>
                  <a:pt x="1857071" y="4794313"/>
                  <a:pt x="1819278" y="4832105"/>
                  <a:pt x="1772659" y="4832105"/>
                </a:cubicBezTo>
                <a:cubicBezTo>
                  <a:pt x="1726039" y="4832105"/>
                  <a:pt x="1688247" y="4794313"/>
                  <a:pt x="1688247" y="4747693"/>
                </a:cubicBezTo>
                <a:cubicBezTo>
                  <a:pt x="1688247" y="4701072"/>
                  <a:pt x="1726039" y="4663281"/>
                  <a:pt x="1772659" y="4663281"/>
                </a:cubicBezTo>
                <a:close/>
                <a:moveTo>
                  <a:pt x="1435014" y="4663281"/>
                </a:moveTo>
                <a:cubicBezTo>
                  <a:pt x="1481630" y="4663281"/>
                  <a:pt x="1519422" y="4701072"/>
                  <a:pt x="1519422" y="4747693"/>
                </a:cubicBezTo>
                <a:cubicBezTo>
                  <a:pt x="1519422" y="4794313"/>
                  <a:pt x="1481630" y="4832105"/>
                  <a:pt x="1435014" y="4832105"/>
                </a:cubicBezTo>
                <a:cubicBezTo>
                  <a:pt x="1388389" y="4832105"/>
                  <a:pt x="1350601" y="4794313"/>
                  <a:pt x="1350601" y="4747693"/>
                </a:cubicBezTo>
                <a:cubicBezTo>
                  <a:pt x="1350601" y="4701072"/>
                  <a:pt x="1388389" y="4663281"/>
                  <a:pt x="1435014" y="4663281"/>
                </a:cubicBezTo>
                <a:close/>
                <a:moveTo>
                  <a:pt x="1097361" y="4663281"/>
                </a:moveTo>
                <a:cubicBezTo>
                  <a:pt x="1143985" y="4663281"/>
                  <a:pt x="1181773" y="4701072"/>
                  <a:pt x="1181773" y="4747693"/>
                </a:cubicBezTo>
                <a:cubicBezTo>
                  <a:pt x="1181773" y="4794313"/>
                  <a:pt x="1143985" y="4832105"/>
                  <a:pt x="1097361" y="4832105"/>
                </a:cubicBezTo>
                <a:cubicBezTo>
                  <a:pt x="1050741" y="4832105"/>
                  <a:pt x="1012948" y="4794313"/>
                  <a:pt x="1012948" y="4747693"/>
                </a:cubicBezTo>
                <a:cubicBezTo>
                  <a:pt x="1012948" y="4701072"/>
                  <a:pt x="1050741" y="4663281"/>
                  <a:pt x="1097361" y="4663281"/>
                </a:cubicBezTo>
                <a:close/>
                <a:moveTo>
                  <a:pt x="759711" y="4663281"/>
                </a:moveTo>
                <a:cubicBezTo>
                  <a:pt x="806331" y="4663281"/>
                  <a:pt x="844124" y="4701072"/>
                  <a:pt x="844124" y="4747693"/>
                </a:cubicBezTo>
                <a:cubicBezTo>
                  <a:pt x="844124" y="4794313"/>
                  <a:pt x="806331" y="4832105"/>
                  <a:pt x="759711" y="4832105"/>
                </a:cubicBezTo>
                <a:cubicBezTo>
                  <a:pt x="713096" y="4832105"/>
                  <a:pt x="675299" y="4794313"/>
                  <a:pt x="675299" y="4747693"/>
                </a:cubicBezTo>
                <a:cubicBezTo>
                  <a:pt x="675299" y="4701072"/>
                  <a:pt x="713096" y="4663281"/>
                  <a:pt x="759711" y="4663281"/>
                </a:cubicBezTo>
                <a:close/>
                <a:moveTo>
                  <a:pt x="422066" y="4663281"/>
                </a:moveTo>
                <a:cubicBezTo>
                  <a:pt x="468682" y="4663281"/>
                  <a:pt x="506480" y="4701072"/>
                  <a:pt x="506480" y="4747693"/>
                </a:cubicBezTo>
                <a:cubicBezTo>
                  <a:pt x="506480" y="4794313"/>
                  <a:pt x="468682" y="4832105"/>
                  <a:pt x="422066" y="4832105"/>
                </a:cubicBezTo>
                <a:cubicBezTo>
                  <a:pt x="375442" y="4832105"/>
                  <a:pt x="337653" y="4794313"/>
                  <a:pt x="337653" y="4747693"/>
                </a:cubicBezTo>
                <a:cubicBezTo>
                  <a:pt x="337653" y="4701072"/>
                  <a:pt x="375442" y="4663281"/>
                  <a:pt x="422066" y="4663281"/>
                </a:cubicBezTo>
                <a:close/>
                <a:moveTo>
                  <a:pt x="84412" y="4663281"/>
                </a:moveTo>
                <a:cubicBezTo>
                  <a:pt x="131037" y="4663281"/>
                  <a:pt x="168826" y="4701072"/>
                  <a:pt x="168826" y="4747693"/>
                </a:cubicBezTo>
                <a:cubicBezTo>
                  <a:pt x="168826" y="4794313"/>
                  <a:pt x="131037" y="4832105"/>
                  <a:pt x="84412" y="4832105"/>
                </a:cubicBezTo>
                <a:cubicBezTo>
                  <a:pt x="37793" y="4832105"/>
                  <a:pt x="0" y="4794313"/>
                  <a:pt x="0" y="4747693"/>
                </a:cubicBezTo>
                <a:cubicBezTo>
                  <a:pt x="0" y="4701072"/>
                  <a:pt x="37793" y="4663281"/>
                  <a:pt x="84412" y="4663281"/>
                </a:cubicBezTo>
                <a:close/>
                <a:moveTo>
                  <a:pt x="7850345" y="4325631"/>
                </a:moveTo>
                <a:cubicBezTo>
                  <a:pt x="7896964" y="4325631"/>
                  <a:pt x="7934757" y="4363424"/>
                  <a:pt x="7934757" y="4410043"/>
                </a:cubicBezTo>
                <a:cubicBezTo>
                  <a:pt x="7934757" y="4456664"/>
                  <a:pt x="7896964" y="4494455"/>
                  <a:pt x="7850345" y="4494455"/>
                </a:cubicBezTo>
                <a:cubicBezTo>
                  <a:pt x="7803725" y="4494455"/>
                  <a:pt x="7765933" y="4456664"/>
                  <a:pt x="7765933" y="4410043"/>
                </a:cubicBezTo>
                <a:cubicBezTo>
                  <a:pt x="7765933" y="4363424"/>
                  <a:pt x="7803725" y="4325631"/>
                  <a:pt x="7850345" y="4325631"/>
                </a:cubicBezTo>
                <a:close/>
                <a:moveTo>
                  <a:pt x="7512695" y="4325631"/>
                </a:moveTo>
                <a:cubicBezTo>
                  <a:pt x="7559315" y="4325631"/>
                  <a:pt x="7597109" y="4363424"/>
                  <a:pt x="7597109" y="4410043"/>
                </a:cubicBezTo>
                <a:cubicBezTo>
                  <a:pt x="7597109" y="4456664"/>
                  <a:pt x="7559315" y="4494455"/>
                  <a:pt x="7512695" y="4494455"/>
                </a:cubicBezTo>
                <a:cubicBezTo>
                  <a:pt x="7466075" y="4494455"/>
                  <a:pt x="7428283" y="4456664"/>
                  <a:pt x="7428283" y="4410043"/>
                </a:cubicBezTo>
                <a:cubicBezTo>
                  <a:pt x="7428283" y="4363424"/>
                  <a:pt x="7466075" y="4325631"/>
                  <a:pt x="7512695" y="4325631"/>
                </a:cubicBezTo>
                <a:close/>
                <a:moveTo>
                  <a:pt x="7175045" y="4325631"/>
                </a:moveTo>
                <a:cubicBezTo>
                  <a:pt x="7221666" y="4325631"/>
                  <a:pt x="7259458" y="4363424"/>
                  <a:pt x="7259458" y="4410043"/>
                </a:cubicBezTo>
                <a:cubicBezTo>
                  <a:pt x="7259458" y="4456664"/>
                  <a:pt x="7221666" y="4494455"/>
                  <a:pt x="7175045" y="4494455"/>
                </a:cubicBezTo>
                <a:cubicBezTo>
                  <a:pt x="7128427" y="4494455"/>
                  <a:pt x="7090633" y="4456664"/>
                  <a:pt x="7090633" y="4410043"/>
                </a:cubicBezTo>
                <a:cubicBezTo>
                  <a:pt x="7090633" y="4363424"/>
                  <a:pt x="7128427" y="4325631"/>
                  <a:pt x="7175045" y="4325631"/>
                </a:cubicBezTo>
                <a:close/>
                <a:moveTo>
                  <a:pt x="6837397" y="4325631"/>
                </a:moveTo>
                <a:cubicBezTo>
                  <a:pt x="6884017" y="4325631"/>
                  <a:pt x="6921809" y="4363424"/>
                  <a:pt x="6921809" y="4410043"/>
                </a:cubicBezTo>
                <a:cubicBezTo>
                  <a:pt x="6921809" y="4456664"/>
                  <a:pt x="6884017" y="4494455"/>
                  <a:pt x="6837397" y="4494455"/>
                </a:cubicBezTo>
                <a:cubicBezTo>
                  <a:pt x="6790777" y="4494455"/>
                  <a:pt x="6752985" y="4456664"/>
                  <a:pt x="6752985" y="4410043"/>
                </a:cubicBezTo>
                <a:cubicBezTo>
                  <a:pt x="6752985" y="4363424"/>
                  <a:pt x="6790777" y="4325631"/>
                  <a:pt x="6837397" y="4325631"/>
                </a:cubicBezTo>
                <a:close/>
                <a:moveTo>
                  <a:pt x="6499747" y="4325631"/>
                </a:moveTo>
                <a:cubicBezTo>
                  <a:pt x="6546368" y="4325631"/>
                  <a:pt x="6584161" y="4363424"/>
                  <a:pt x="6584161" y="4410043"/>
                </a:cubicBezTo>
                <a:cubicBezTo>
                  <a:pt x="6584161" y="4456664"/>
                  <a:pt x="6546368" y="4494455"/>
                  <a:pt x="6499747" y="4494455"/>
                </a:cubicBezTo>
                <a:cubicBezTo>
                  <a:pt x="6453127" y="4494455"/>
                  <a:pt x="6415335" y="4456664"/>
                  <a:pt x="6415335" y="4410043"/>
                </a:cubicBezTo>
                <a:cubicBezTo>
                  <a:pt x="6415335" y="4363424"/>
                  <a:pt x="6453127" y="4325631"/>
                  <a:pt x="6499747" y="4325631"/>
                </a:cubicBezTo>
                <a:close/>
                <a:moveTo>
                  <a:pt x="6162098" y="4325631"/>
                </a:moveTo>
                <a:cubicBezTo>
                  <a:pt x="6208719" y="4325631"/>
                  <a:pt x="6246510" y="4363424"/>
                  <a:pt x="6246510" y="4410043"/>
                </a:cubicBezTo>
                <a:cubicBezTo>
                  <a:pt x="6246510" y="4456664"/>
                  <a:pt x="6208719" y="4494455"/>
                  <a:pt x="6162098" y="4494455"/>
                </a:cubicBezTo>
                <a:cubicBezTo>
                  <a:pt x="6115479" y="4494455"/>
                  <a:pt x="6077686" y="4456664"/>
                  <a:pt x="6077686" y="4410043"/>
                </a:cubicBezTo>
                <a:cubicBezTo>
                  <a:pt x="6077686" y="4363424"/>
                  <a:pt x="6115479" y="4325631"/>
                  <a:pt x="6162098" y="4325631"/>
                </a:cubicBezTo>
                <a:close/>
                <a:moveTo>
                  <a:pt x="5824449" y="4325631"/>
                </a:moveTo>
                <a:cubicBezTo>
                  <a:pt x="5871069" y="4325631"/>
                  <a:pt x="5908861" y="4363424"/>
                  <a:pt x="5908861" y="4410043"/>
                </a:cubicBezTo>
                <a:cubicBezTo>
                  <a:pt x="5908861" y="4456664"/>
                  <a:pt x="5871069" y="4494455"/>
                  <a:pt x="5824449" y="4494455"/>
                </a:cubicBezTo>
                <a:cubicBezTo>
                  <a:pt x="5777829" y="4494455"/>
                  <a:pt x="5740037" y="4456664"/>
                  <a:pt x="5740037" y="4410043"/>
                </a:cubicBezTo>
                <a:cubicBezTo>
                  <a:pt x="5740037" y="4363424"/>
                  <a:pt x="5777829" y="4325631"/>
                  <a:pt x="5824449" y="4325631"/>
                </a:cubicBezTo>
                <a:close/>
                <a:moveTo>
                  <a:pt x="5486800" y="4325631"/>
                </a:moveTo>
                <a:cubicBezTo>
                  <a:pt x="5533421" y="4325631"/>
                  <a:pt x="5571212" y="4363424"/>
                  <a:pt x="5571212" y="4410043"/>
                </a:cubicBezTo>
                <a:cubicBezTo>
                  <a:pt x="5571212" y="4456664"/>
                  <a:pt x="5533421" y="4494455"/>
                  <a:pt x="5486800" y="4494455"/>
                </a:cubicBezTo>
                <a:cubicBezTo>
                  <a:pt x="5440179" y="4494455"/>
                  <a:pt x="5402388" y="4456664"/>
                  <a:pt x="5402388" y="4410043"/>
                </a:cubicBezTo>
                <a:cubicBezTo>
                  <a:pt x="5402388" y="4363424"/>
                  <a:pt x="5440179" y="4325631"/>
                  <a:pt x="5486800" y="4325631"/>
                </a:cubicBezTo>
                <a:close/>
                <a:moveTo>
                  <a:pt x="5149151" y="4325631"/>
                </a:moveTo>
                <a:cubicBezTo>
                  <a:pt x="5195771" y="4325631"/>
                  <a:pt x="5233563" y="4363424"/>
                  <a:pt x="5233563" y="4410043"/>
                </a:cubicBezTo>
                <a:cubicBezTo>
                  <a:pt x="5233563" y="4456664"/>
                  <a:pt x="5195771" y="4494455"/>
                  <a:pt x="5149151" y="4494455"/>
                </a:cubicBezTo>
                <a:cubicBezTo>
                  <a:pt x="5102531" y="4494455"/>
                  <a:pt x="5064739" y="4456664"/>
                  <a:pt x="5064739" y="4410043"/>
                </a:cubicBezTo>
                <a:cubicBezTo>
                  <a:pt x="5064739" y="4363424"/>
                  <a:pt x="5102531" y="4325631"/>
                  <a:pt x="5149151" y="4325631"/>
                </a:cubicBezTo>
                <a:close/>
                <a:moveTo>
                  <a:pt x="4811502" y="4325631"/>
                </a:moveTo>
                <a:cubicBezTo>
                  <a:pt x="4858121" y="4325631"/>
                  <a:pt x="4895914" y="4363424"/>
                  <a:pt x="4895914" y="4410043"/>
                </a:cubicBezTo>
                <a:cubicBezTo>
                  <a:pt x="4895914" y="4456664"/>
                  <a:pt x="4858121" y="4494455"/>
                  <a:pt x="4811502" y="4494455"/>
                </a:cubicBezTo>
                <a:cubicBezTo>
                  <a:pt x="4764881" y="4494455"/>
                  <a:pt x="4727090" y="4456664"/>
                  <a:pt x="4727090" y="4410043"/>
                </a:cubicBezTo>
                <a:cubicBezTo>
                  <a:pt x="4727090" y="4363424"/>
                  <a:pt x="4764881" y="4325631"/>
                  <a:pt x="4811502" y="4325631"/>
                </a:cubicBezTo>
                <a:close/>
                <a:moveTo>
                  <a:pt x="4473853" y="4325631"/>
                </a:moveTo>
                <a:cubicBezTo>
                  <a:pt x="4520473" y="4325631"/>
                  <a:pt x="4558265" y="4363424"/>
                  <a:pt x="4558265" y="4410043"/>
                </a:cubicBezTo>
                <a:cubicBezTo>
                  <a:pt x="4558265" y="4456664"/>
                  <a:pt x="4520473" y="4494455"/>
                  <a:pt x="4473853" y="4494455"/>
                </a:cubicBezTo>
                <a:cubicBezTo>
                  <a:pt x="4427232" y="4494455"/>
                  <a:pt x="4389440" y="4456664"/>
                  <a:pt x="4389440" y="4410043"/>
                </a:cubicBezTo>
                <a:cubicBezTo>
                  <a:pt x="4389440" y="4363424"/>
                  <a:pt x="4427232" y="4325631"/>
                  <a:pt x="4473853" y="4325631"/>
                </a:cubicBezTo>
                <a:close/>
                <a:moveTo>
                  <a:pt x="4136203" y="4325631"/>
                </a:moveTo>
                <a:cubicBezTo>
                  <a:pt x="4182823" y="4325631"/>
                  <a:pt x="4220615" y="4363424"/>
                  <a:pt x="4220615" y="4410043"/>
                </a:cubicBezTo>
                <a:cubicBezTo>
                  <a:pt x="4220615" y="4456664"/>
                  <a:pt x="4182823" y="4494455"/>
                  <a:pt x="4136203" y="4494455"/>
                </a:cubicBezTo>
                <a:cubicBezTo>
                  <a:pt x="4089584" y="4494455"/>
                  <a:pt x="4051791" y="4456664"/>
                  <a:pt x="4051791" y="4410043"/>
                </a:cubicBezTo>
                <a:cubicBezTo>
                  <a:pt x="4051791" y="4363424"/>
                  <a:pt x="4089584" y="4325631"/>
                  <a:pt x="4136203" y="4325631"/>
                </a:cubicBezTo>
                <a:close/>
                <a:moveTo>
                  <a:pt x="3798554" y="4325631"/>
                </a:moveTo>
                <a:cubicBezTo>
                  <a:pt x="3845174" y="4325631"/>
                  <a:pt x="3882966" y="4363424"/>
                  <a:pt x="3882966" y="4410043"/>
                </a:cubicBezTo>
                <a:cubicBezTo>
                  <a:pt x="3882966" y="4456664"/>
                  <a:pt x="3845174" y="4494455"/>
                  <a:pt x="3798554" y="4494455"/>
                </a:cubicBezTo>
                <a:cubicBezTo>
                  <a:pt x="3751934" y="4494455"/>
                  <a:pt x="3714142" y="4456664"/>
                  <a:pt x="3714142" y="4410043"/>
                </a:cubicBezTo>
                <a:cubicBezTo>
                  <a:pt x="3714142" y="4363424"/>
                  <a:pt x="3751934" y="4325631"/>
                  <a:pt x="3798554" y="4325631"/>
                </a:cubicBezTo>
                <a:close/>
                <a:moveTo>
                  <a:pt x="3460905" y="4325631"/>
                </a:moveTo>
                <a:cubicBezTo>
                  <a:pt x="3507525" y="4325631"/>
                  <a:pt x="3545317" y="4363424"/>
                  <a:pt x="3545317" y="4410043"/>
                </a:cubicBezTo>
                <a:cubicBezTo>
                  <a:pt x="3545317" y="4456664"/>
                  <a:pt x="3507525" y="4494455"/>
                  <a:pt x="3460905" y="4494455"/>
                </a:cubicBezTo>
                <a:cubicBezTo>
                  <a:pt x="3414284" y="4494455"/>
                  <a:pt x="3376493" y="4456664"/>
                  <a:pt x="3376493" y="4410043"/>
                </a:cubicBezTo>
                <a:cubicBezTo>
                  <a:pt x="3376493" y="4363424"/>
                  <a:pt x="3414284" y="4325631"/>
                  <a:pt x="3460905" y="4325631"/>
                </a:cubicBezTo>
                <a:close/>
                <a:moveTo>
                  <a:pt x="3123255" y="4325631"/>
                </a:moveTo>
                <a:cubicBezTo>
                  <a:pt x="3169876" y="4325631"/>
                  <a:pt x="3207668" y="4363424"/>
                  <a:pt x="3207668" y="4410043"/>
                </a:cubicBezTo>
                <a:cubicBezTo>
                  <a:pt x="3207668" y="4456664"/>
                  <a:pt x="3169876" y="4494455"/>
                  <a:pt x="3123255" y="4494455"/>
                </a:cubicBezTo>
                <a:cubicBezTo>
                  <a:pt x="3076636" y="4494455"/>
                  <a:pt x="3038843" y="4456664"/>
                  <a:pt x="3038843" y="4410043"/>
                </a:cubicBezTo>
                <a:cubicBezTo>
                  <a:pt x="3038843" y="4363424"/>
                  <a:pt x="3076636" y="4325631"/>
                  <a:pt x="3123255" y="4325631"/>
                </a:cubicBezTo>
                <a:close/>
                <a:moveTo>
                  <a:pt x="2785607" y="4325631"/>
                </a:moveTo>
                <a:cubicBezTo>
                  <a:pt x="2832226" y="4325631"/>
                  <a:pt x="2870019" y="4363424"/>
                  <a:pt x="2870019" y="4410043"/>
                </a:cubicBezTo>
                <a:cubicBezTo>
                  <a:pt x="2870019" y="4456664"/>
                  <a:pt x="2832226" y="4494455"/>
                  <a:pt x="2785607" y="4494455"/>
                </a:cubicBezTo>
                <a:cubicBezTo>
                  <a:pt x="2738986" y="4494455"/>
                  <a:pt x="2701195" y="4456664"/>
                  <a:pt x="2701195" y="4410043"/>
                </a:cubicBezTo>
                <a:cubicBezTo>
                  <a:pt x="2701195" y="4363424"/>
                  <a:pt x="2738986" y="4325631"/>
                  <a:pt x="2785607" y="4325631"/>
                </a:cubicBezTo>
                <a:close/>
                <a:moveTo>
                  <a:pt x="2447957" y="4325631"/>
                </a:moveTo>
                <a:cubicBezTo>
                  <a:pt x="2494578" y="4325631"/>
                  <a:pt x="2532369" y="4363424"/>
                  <a:pt x="2532369" y="4410043"/>
                </a:cubicBezTo>
                <a:cubicBezTo>
                  <a:pt x="2532369" y="4456664"/>
                  <a:pt x="2494578" y="4494455"/>
                  <a:pt x="2447957" y="4494455"/>
                </a:cubicBezTo>
                <a:cubicBezTo>
                  <a:pt x="2401337" y="4494455"/>
                  <a:pt x="2363545" y="4456664"/>
                  <a:pt x="2363545" y="4410043"/>
                </a:cubicBezTo>
                <a:cubicBezTo>
                  <a:pt x="2363545" y="4363424"/>
                  <a:pt x="2401337" y="4325631"/>
                  <a:pt x="2447957" y="4325631"/>
                </a:cubicBezTo>
                <a:close/>
                <a:moveTo>
                  <a:pt x="2110308" y="4325631"/>
                </a:moveTo>
                <a:cubicBezTo>
                  <a:pt x="2156928" y="4325631"/>
                  <a:pt x="2194721" y="4363424"/>
                  <a:pt x="2194721" y="4410043"/>
                </a:cubicBezTo>
                <a:cubicBezTo>
                  <a:pt x="2194721" y="4456664"/>
                  <a:pt x="2156928" y="4494455"/>
                  <a:pt x="2110308" y="4494455"/>
                </a:cubicBezTo>
                <a:cubicBezTo>
                  <a:pt x="2063688" y="4494455"/>
                  <a:pt x="2025896" y="4456664"/>
                  <a:pt x="2025896" y="4410043"/>
                </a:cubicBezTo>
                <a:cubicBezTo>
                  <a:pt x="2025896" y="4363424"/>
                  <a:pt x="2063688" y="4325631"/>
                  <a:pt x="2110308" y="4325631"/>
                </a:cubicBezTo>
                <a:close/>
                <a:moveTo>
                  <a:pt x="1772659" y="4325631"/>
                </a:moveTo>
                <a:cubicBezTo>
                  <a:pt x="1819278" y="4325631"/>
                  <a:pt x="1857071" y="4363424"/>
                  <a:pt x="1857071" y="4410043"/>
                </a:cubicBezTo>
                <a:cubicBezTo>
                  <a:pt x="1857071" y="4456664"/>
                  <a:pt x="1819278" y="4494455"/>
                  <a:pt x="1772659" y="4494455"/>
                </a:cubicBezTo>
                <a:cubicBezTo>
                  <a:pt x="1726039" y="4494455"/>
                  <a:pt x="1688247" y="4456664"/>
                  <a:pt x="1688247" y="4410043"/>
                </a:cubicBezTo>
                <a:cubicBezTo>
                  <a:pt x="1688247" y="4363424"/>
                  <a:pt x="1726039" y="4325631"/>
                  <a:pt x="1772659" y="4325631"/>
                </a:cubicBezTo>
                <a:close/>
                <a:moveTo>
                  <a:pt x="1435014" y="4325631"/>
                </a:moveTo>
                <a:cubicBezTo>
                  <a:pt x="1481630" y="4325631"/>
                  <a:pt x="1519422" y="4363424"/>
                  <a:pt x="1519422" y="4410043"/>
                </a:cubicBezTo>
                <a:cubicBezTo>
                  <a:pt x="1519422" y="4456664"/>
                  <a:pt x="1481630" y="4494455"/>
                  <a:pt x="1435014" y="4494455"/>
                </a:cubicBezTo>
                <a:cubicBezTo>
                  <a:pt x="1388389" y="4494455"/>
                  <a:pt x="1350601" y="4456664"/>
                  <a:pt x="1350601" y="4410043"/>
                </a:cubicBezTo>
                <a:cubicBezTo>
                  <a:pt x="1350601" y="4363424"/>
                  <a:pt x="1388389" y="4325631"/>
                  <a:pt x="1435014" y="4325631"/>
                </a:cubicBezTo>
                <a:close/>
                <a:moveTo>
                  <a:pt x="1097361" y="4325631"/>
                </a:moveTo>
                <a:cubicBezTo>
                  <a:pt x="1143985" y="4325631"/>
                  <a:pt x="1181773" y="4363424"/>
                  <a:pt x="1181773" y="4410043"/>
                </a:cubicBezTo>
                <a:cubicBezTo>
                  <a:pt x="1181773" y="4456664"/>
                  <a:pt x="1143985" y="4494455"/>
                  <a:pt x="1097361" y="4494455"/>
                </a:cubicBezTo>
                <a:cubicBezTo>
                  <a:pt x="1050741" y="4494455"/>
                  <a:pt x="1012948" y="4456664"/>
                  <a:pt x="1012948" y="4410043"/>
                </a:cubicBezTo>
                <a:cubicBezTo>
                  <a:pt x="1012948" y="4363424"/>
                  <a:pt x="1050741" y="4325631"/>
                  <a:pt x="1097361" y="4325631"/>
                </a:cubicBezTo>
                <a:close/>
                <a:moveTo>
                  <a:pt x="759711" y="4325631"/>
                </a:moveTo>
                <a:cubicBezTo>
                  <a:pt x="806331" y="4325631"/>
                  <a:pt x="844124" y="4363424"/>
                  <a:pt x="844124" y="4410043"/>
                </a:cubicBezTo>
                <a:cubicBezTo>
                  <a:pt x="844124" y="4456664"/>
                  <a:pt x="806331" y="4494455"/>
                  <a:pt x="759711" y="4494455"/>
                </a:cubicBezTo>
                <a:cubicBezTo>
                  <a:pt x="713096" y="4494455"/>
                  <a:pt x="675299" y="4456664"/>
                  <a:pt x="675299" y="4410043"/>
                </a:cubicBezTo>
                <a:cubicBezTo>
                  <a:pt x="675299" y="4363424"/>
                  <a:pt x="713096" y="4325631"/>
                  <a:pt x="759711" y="4325631"/>
                </a:cubicBezTo>
                <a:close/>
                <a:moveTo>
                  <a:pt x="422066" y="4325631"/>
                </a:moveTo>
                <a:cubicBezTo>
                  <a:pt x="468682" y="4325631"/>
                  <a:pt x="506480" y="4363424"/>
                  <a:pt x="506480" y="4410043"/>
                </a:cubicBezTo>
                <a:cubicBezTo>
                  <a:pt x="506480" y="4456664"/>
                  <a:pt x="468682" y="4494455"/>
                  <a:pt x="422066" y="4494455"/>
                </a:cubicBezTo>
                <a:cubicBezTo>
                  <a:pt x="375442" y="4494455"/>
                  <a:pt x="337653" y="4456664"/>
                  <a:pt x="337653" y="4410043"/>
                </a:cubicBezTo>
                <a:cubicBezTo>
                  <a:pt x="337653" y="4363424"/>
                  <a:pt x="375442" y="4325631"/>
                  <a:pt x="422066" y="4325631"/>
                </a:cubicBezTo>
                <a:close/>
                <a:moveTo>
                  <a:pt x="84412" y="4325631"/>
                </a:moveTo>
                <a:cubicBezTo>
                  <a:pt x="131037" y="4325631"/>
                  <a:pt x="168826" y="4363424"/>
                  <a:pt x="168826" y="4410043"/>
                </a:cubicBezTo>
                <a:cubicBezTo>
                  <a:pt x="168826" y="4456664"/>
                  <a:pt x="131037" y="4494455"/>
                  <a:pt x="84412" y="4494455"/>
                </a:cubicBezTo>
                <a:cubicBezTo>
                  <a:pt x="37793" y="4494455"/>
                  <a:pt x="0" y="4456664"/>
                  <a:pt x="0" y="4410043"/>
                </a:cubicBezTo>
                <a:cubicBezTo>
                  <a:pt x="0" y="4363424"/>
                  <a:pt x="37793" y="4325631"/>
                  <a:pt x="84412" y="4325631"/>
                </a:cubicBezTo>
                <a:close/>
                <a:moveTo>
                  <a:pt x="7850345" y="3987981"/>
                </a:moveTo>
                <a:cubicBezTo>
                  <a:pt x="7896964" y="3987981"/>
                  <a:pt x="7934757" y="4025774"/>
                  <a:pt x="7934757" y="4072395"/>
                </a:cubicBezTo>
                <a:cubicBezTo>
                  <a:pt x="7934757" y="4119014"/>
                  <a:pt x="7896964" y="4156807"/>
                  <a:pt x="7850345" y="4156807"/>
                </a:cubicBezTo>
                <a:cubicBezTo>
                  <a:pt x="7803725" y="4156807"/>
                  <a:pt x="7765933" y="4119014"/>
                  <a:pt x="7765933" y="4072395"/>
                </a:cubicBezTo>
                <a:cubicBezTo>
                  <a:pt x="7765933" y="4025774"/>
                  <a:pt x="7803725" y="3987981"/>
                  <a:pt x="7850345" y="3987981"/>
                </a:cubicBezTo>
                <a:close/>
                <a:moveTo>
                  <a:pt x="7512695" y="3987981"/>
                </a:moveTo>
                <a:cubicBezTo>
                  <a:pt x="7559315" y="3987981"/>
                  <a:pt x="7597109" y="4025774"/>
                  <a:pt x="7597109" y="4072395"/>
                </a:cubicBezTo>
                <a:cubicBezTo>
                  <a:pt x="7597109" y="4119014"/>
                  <a:pt x="7559315" y="4156807"/>
                  <a:pt x="7512695" y="4156807"/>
                </a:cubicBezTo>
                <a:cubicBezTo>
                  <a:pt x="7466075" y="4156807"/>
                  <a:pt x="7428283" y="4119014"/>
                  <a:pt x="7428283" y="4072395"/>
                </a:cubicBezTo>
                <a:cubicBezTo>
                  <a:pt x="7428283" y="4025774"/>
                  <a:pt x="7466075" y="3987981"/>
                  <a:pt x="7512695" y="3987981"/>
                </a:cubicBezTo>
                <a:close/>
                <a:moveTo>
                  <a:pt x="7175045" y="3987981"/>
                </a:moveTo>
                <a:cubicBezTo>
                  <a:pt x="7221666" y="3987981"/>
                  <a:pt x="7259458" y="4025774"/>
                  <a:pt x="7259458" y="4072395"/>
                </a:cubicBezTo>
                <a:cubicBezTo>
                  <a:pt x="7259458" y="4119014"/>
                  <a:pt x="7221666" y="4156807"/>
                  <a:pt x="7175045" y="4156807"/>
                </a:cubicBezTo>
                <a:cubicBezTo>
                  <a:pt x="7128427" y="4156807"/>
                  <a:pt x="7090633" y="4119014"/>
                  <a:pt x="7090633" y="4072395"/>
                </a:cubicBezTo>
                <a:cubicBezTo>
                  <a:pt x="7090633" y="4025774"/>
                  <a:pt x="7128427" y="3987981"/>
                  <a:pt x="7175045" y="3987981"/>
                </a:cubicBezTo>
                <a:close/>
                <a:moveTo>
                  <a:pt x="6837397" y="3987981"/>
                </a:moveTo>
                <a:cubicBezTo>
                  <a:pt x="6884017" y="3987981"/>
                  <a:pt x="6921809" y="4025774"/>
                  <a:pt x="6921809" y="4072395"/>
                </a:cubicBezTo>
                <a:cubicBezTo>
                  <a:pt x="6921809" y="4119014"/>
                  <a:pt x="6884017" y="4156807"/>
                  <a:pt x="6837397" y="4156807"/>
                </a:cubicBezTo>
                <a:cubicBezTo>
                  <a:pt x="6790777" y="4156807"/>
                  <a:pt x="6752985" y="4119014"/>
                  <a:pt x="6752985" y="4072395"/>
                </a:cubicBezTo>
                <a:cubicBezTo>
                  <a:pt x="6752985" y="4025774"/>
                  <a:pt x="6790777" y="3987981"/>
                  <a:pt x="6837397" y="3987981"/>
                </a:cubicBezTo>
                <a:close/>
                <a:moveTo>
                  <a:pt x="6499747" y="3987981"/>
                </a:moveTo>
                <a:cubicBezTo>
                  <a:pt x="6546368" y="3987981"/>
                  <a:pt x="6584161" y="4025774"/>
                  <a:pt x="6584161" y="4072395"/>
                </a:cubicBezTo>
                <a:cubicBezTo>
                  <a:pt x="6584161" y="4119014"/>
                  <a:pt x="6546368" y="4156807"/>
                  <a:pt x="6499747" y="4156807"/>
                </a:cubicBezTo>
                <a:cubicBezTo>
                  <a:pt x="6453127" y="4156807"/>
                  <a:pt x="6415335" y="4119014"/>
                  <a:pt x="6415335" y="4072395"/>
                </a:cubicBezTo>
                <a:cubicBezTo>
                  <a:pt x="6415335" y="4025774"/>
                  <a:pt x="6453127" y="3987981"/>
                  <a:pt x="6499747" y="3987981"/>
                </a:cubicBezTo>
                <a:close/>
                <a:moveTo>
                  <a:pt x="6162098" y="3987981"/>
                </a:moveTo>
                <a:cubicBezTo>
                  <a:pt x="6208719" y="3987981"/>
                  <a:pt x="6246510" y="4025774"/>
                  <a:pt x="6246510" y="4072395"/>
                </a:cubicBezTo>
                <a:cubicBezTo>
                  <a:pt x="6246510" y="4119014"/>
                  <a:pt x="6208719" y="4156807"/>
                  <a:pt x="6162098" y="4156807"/>
                </a:cubicBezTo>
                <a:cubicBezTo>
                  <a:pt x="6115479" y="4156807"/>
                  <a:pt x="6077686" y="4119014"/>
                  <a:pt x="6077686" y="4072395"/>
                </a:cubicBezTo>
                <a:cubicBezTo>
                  <a:pt x="6077686" y="4025774"/>
                  <a:pt x="6115479" y="3987981"/>
                  <a:pt x="6162098" y="3987981"/>
                </a:cubicBezTo>
                <a:close/>
                <a:moveTo>
                  <a:pt x="5824449" y="3987981"/>
                </a:moveTo>
                <a:cubicBezTo>
                  <a:pt x="5871069" y="3987981"/>
                  <a:pt x="5908861" y="4025774"/>
                  <a:pt x="5908861" y="4072395"/>
                </a:cubicBezTo>
                <a:cubicBezTo>
                  <a:pt x="5908861" y="4119014"/>
                  <a:pt x="5871069" y="4156807"/>
                  <a:pt x="5824449" y="4156807"/>
                </a:cubicBezTo>
                <a:cubicBezTo>
                  <a:pt x="5777829" y="4156807"/>
                  <a:pt x="5740037" y="4119014"/>
                  <a:pt x="5740037" y="4072395"/>
                </a:cubicBezTo>
                <a:cubicBezTo>
                  <a:pt x="5740037" y="4025774"/>
                  <a:pt x="5777829" y="3987981"/>
                  <a:pt x="5824449" y="3987981"/>
                </a:cubicBezTo>
                <a:close/>
                <a:moveTo>
                  <a:pt x="5486800" y="3987981"/>
                </a:moveTo>
                <a:cubicBezTo>
                  <a:pt x="5533421" y="3987981"/>
                  <a:pt x="5571212" y="4025774"/>
                  <a:pt x="5571212" y="4072395"/>
                </a:cubicBezTo>
                <a:cubicBezTo>
                  <a:pt x="5571212" y="4119014"/>
                  <a:pt x="5533421" y="4156807"/>
                  <a:pt x="5486800" y="4156807"/>
                </a:cubicBezTo>
                <a:cubicBezTo>
                  <a:pt x="5440179" y="4156807"/>
                  <a:pt x="5402388" y="4119014"/>
                  <a:pt x="5402388" y="4072395"/>
                </a:cubicBezTo>
                <a:cubicBezTo>
                  <a:pt x="5402388" y="4025774"/>
                  <a:pt x="5440179" y="3987981"/>
                  <a:pt x="5486800" y="3987981"/>
                </a:cubicBezTo>
                <a:close/>
                <a:moveTo>
                  <a:pt x="5149151" y="3987981"/>
                </a:moveTo>
                <a:cubicBezTo>
                  <a:pt x="5195771" y="3987981"/>
                  <a:pt x="5233563" y="4025774"/>
                  <a:pt x="5233563" y="4072395"/>
                </a:cubicBezTo>
                <a:cubicBezTo>
                  <a:pt x="5233563" y="4119014"/>
                  <a:pt x="5195771" y="4156807"/>
                  <a:pt x="5149151" y="4156807"/>
                </a:cubicBezTo>
                <a:cubicBezTo>
                  <a:pt x="5102531" y="4156807"/>
                  <a:pt x="5064739" y="4119014"/>
                  <a:pt x="5064739" y="4072395"/>
                </a:cubicBezTo>
                <a:cubicBezTo>
                  <a:pt x="5064739" y="4025774"/>
                  <a:pt x="5102531" y="3987981"/>
                  <a:pt x="5149151" y="3987981"/>
                </a:cubicBezTo>
                <a:close/>
                <a:moveTo>
                  <a:pt x="4811502" y="3987981"/>
                </a:moveTo>
                <a:cubicBezTo>
                  <a:pt x="4858121" y="3987981"/>
                  <a:pt x="4895914" y="4025774"/>
                  <a:pt x="4895914" y="4072395"/>
                </a:cubicBezTo>
                <a:cubicBezTo>
                  <a:pt x="4895914" y="4119014"/>
                  <a:pt x="4858121" y="4156807"/>
                  <a:pt x="4811502" y="4156807"/>
                </a:cubicBezTo>
                <a:cubicBezTo>
                  <a:pt x="4764881" y="4156807"/>
                  <a:pt x="4727090" y="4119014"/>
                  <a:pt x="4727090" y="4072395"/>
                </a:cubicBezTo>
                <a:cubicBezTo>
                  <a:pt x="4727090" y="4025774"/>
                  <a:pt x="4764881" y="3987981"/>
                  <a:pt x="4811502" y="3987981"/>
                </a:cubicBezTo>
                <a:close/>
                <a:moveTo>
                  <a:pt x="4473853" y="3987981"/>
                </a:moveTo>
                <a:cubicBezTo>
                  <a:pt x="4520473" y="3987981"/>
                  <a:pt x="4558265" y="4025774"/>
                  <a:pt x="4558265" y="4072395"/>
                </a:cubicBezTo>
                <a:cubicBezTo>
                  <a:pt x="4558265" y="4119014"/>
                  <a:pt x="4520473" y="4156807"/>
                  <a:pt x="4473853" y="4156807"/>
                </a:cubicBezTo>
                <a:cubicBezTo>
                  <a:pt x="4427232" y="4156807"/>
                  <a:pt x="4389440" y="4119014"/>
                  <a:pt x="4389440" y="4072395"/>
                </a:cubicBezTo>
                <a:cubicBezTo>
                  <a:pt x="4389440" y="4025774"/>
                  <a:pt x="4427232" y="3987981"/>
                  <a:pt x="4473853" y="3987981"/>
                </a:cubicBezTo>
                <a:close/>
                <a:moveTo>
                  <a:pt x="4136203" y="3987981"/>
                </a:moveTo>
                <a:cubicBezTo>
                  <a:pt x="4182823" y="3987981"/>
                  <a:pt x="4220615" y="4025774"/>
                  <a:pt x="4220615" y="4072395"/>
                </a:cubicBezTo>
                <a:cubicBezTo>
                  <a:pt x="4220615" y="4119014"/>
                  <a:pt x="4182823" y="4156807"/>
                  <a:pt x="4136203" y="4156807"/>
                </a:cubicBezTo>
                <a:cubicBezTo>
                  <a:pt x="4089584" y="4156807"/>
                  <a:pt x="4051791" y="4119014"/>
                  <a:pt x="4051791" y="4072395"/>
                </a:cubicBezTo>
                <a:cubicBezTo>
                  <a:pt x="4051791" y="4025774"/>
                  <a:pt x="4089584" y="3987981"/>
                  <a:pt x="4136203" y="3987981"/>
                </a:cubicBezTo>
                <a:close/>
                <a:moveTo>
                  <a:pt x="3798554" y="3987981"/>
                </a:moveTo>
                <a:cubicBezTo>
                  <a:pt x="3845174" y="3987981"/>
                  <a:pt x="3882966" y="4025774"/>
                  <a:pt x="3882966" y="4072395"/>
                </a:cubicBezTo>
                <a:cubicBezTo>
                  <a:pt x="3882966" y="4119014"/>
                  <a:pt x="3845174" y="4156807"/>
                  <a:pt x="3798554" y="4156807"/>
                </a:cubicBezTo>
                <a:cubicBezTo>
                  <a:pt x="3751934" y="4156807"/>
                  <a:pt x="3714142" y="4119014"/>
                  <a:pt x="3714142" y="4072395"/>
                </a:cubicBezTo>
                <a:cubicBezTo>
                  <a:pt x="3714142" y="4025774"/>
                  <a:pt x="3751934" y="3987981"/>
                  <a:pt x="3798554" y="3987981"/>
                </a:cubicBezTo>
                <a:close/>
                <a:moveTo>
                  <a:pt x="3460905" y="3987981"/>
                </a:moveTo>
                <a:cubicBezTo>
                  <a:pt x="3507525" y="3987981"/>
                  <a:pt x="3545317" y="4025774"/>
                  <a:pt x="3545317" y="4072395"/>
                </a:cubicBezTo>
                <a:cubicBezTo>
                  <a:pt x="3545317" y="4119014"/>
                  <a:pt x="3507525" y="4156807"/>
                  <a:pt x="3460905" y="4156807"/>
                </a:cubicBezTo>
                <a:cubicBezTo>
                  <a:pt x="3414284" y="4156807"/>
                  <a:pt x="3376493" y="4119014"/>
                  <a:pt x="3376493" y="4072395"/>
                </a:cubicBezTo>
                <a:cubicBezTo>
                  <a:pt x="3376493" y="4025774"/>
                  <a:pt x="3414284" y="3987981"/>
                  <a:pt x="3460905" y="3987981"/>
                </a:cubicBezTo>
                <a:close/>
                <a:moveTo>
                  <a:pt x="3123255" y="3987981"/>
                </a:moveTo>
                <a:cubicBezTo>
                  <a:pt x="3169876" y="3987981"/>
                  <a:pt x="3207668" y="4025774"/>
                  <a:pt x="3207668" y="4072395"/>
                </a:cubicBezTo>
                <a:cubicBezTo>
                  <a:pt x="3207668" y="4119014"/>
                  <a:pt x="3169876" y="4156807"/>
                  <a:pt x="3123255" y="4156807"/>
                </a:cubicBezTo>
                <a:cubicBezTo>
                  <a:pt x="3076636" y="4156807"/>
                  <a:pt x="3038843" y="4119014"/>
                  <a:pt x="3038843" y="4072395"/>
                </a:cubicBezTo>
                <a:cubicBezTo>
                  <a:pt x="3038843" y="4025774"/>
                  <a:pt x="3076636" y="3987981"/>
                  <a:pt x="3123255" y="3987981"/>
                </a:cubicBezTo>
                <a:close/>
                <a:moveTo>
                  <a:pt x="2785607" y="3987981"/>
                </a:moveTo>
                <a:cubicBezTo>
                  <a:pt x="2832226" y="3987981"/>
                  <a:pt x="2870019" y="4025774"/>
                  <a:pt x="2870019" y="4072395"/>
                </a:cubicBezTo>
                <a:cubicBezTo>
                  <a:pt x="2870019" y="4119014"/>
                  <a:pt x="2832226" y="4156807"/>
                  <a:pt x="2785607" y="4156807"/>
                </a:cubicBezTo>
                <a:cubicBezTo>
                  <a:pt x="2738986" y="4156807"/>
                  <a:pt x="2701195" y="4119014"/>
                  <a:pt x="2701195" y="4072395"/>
                </a:cubicBezTo>
                <a:cubicBezTo>
                  <a:pt x="2701195" y="4025774"/>
                  <a:pt x="2738986" y="3987981"/>
                  <a:pt x="2785607" y="3987981"/>
                </a:cubicBezTo>
                <a:close/>
                <a:moveTo>
                  <a:pt x="2447957" y="3987981"/>
                </a:moveTo>
                <a:cubicBezTo>
                  <a:pt x="2494578" y="3987981"/>
                  <a:pt x="2532369" y="4025774"/>
                  <a:pt x="2532369" y="4072395"/>
                </a:cubicBezTo>
                <a:cubicBezTo>
                  <a:pt x="2532369" y="4119014"/>
                  <a:pt x="2494578" y="4156807"/>
                  <a:pt x="2447957" y="4156807"/>
                </a:cubicBezTo>
                <a:cubicBezTo>
                  <a:pt x="2401337" y="4156807"/>
                  <a:pt x="2363545" y="4119014"/>
                  <a:pt x="2363545" y="4072395"/>
                </a:cubicBezTo>
                <a:cubicBezTo>
                  <a:pt x="2363545" y="4025774"/>
                  <a:pt x="2401337" y="3987981"/>
                  <a:pt x="2447957" y="3987981"/>
                </a:cubicBezTo>
                <a:close/>
                <a:moveTo>
                  <a:pt x="2110308" y="3987981"/>
                </a:moveTo>
                <a:cubicBezTo>
                  <a:pt x="2156928" y="3987981"/>
                  <a:pt x="2194721" y="4025774"/>
                  <a:pt x="2194721" y="4072395"/>
                </a:cubicBezTo>
                <a:cubicBezTo>
                  <a:pt x="2194721" y="4119014"/>
                  <a:pt x="2156928" y="4156807"/>
                  <a:pt x="2110308" y="4156807"/>
                </a:cubicBezTo>
                <a:cubicBezTo>
                  <a:pt x="2063688" y="4156807"/>
                  <a:pt x="2025896" y="4119014"/>
                  <a:pt x="2025896" y="4072395"/>
                </a:cubicBezTo>
                <a:cubicBezTo>
                  <a:pt x="2025896" y="4025774"/>
                  <a:pt x="2063688" y="3987981"/>
                  <a:pt x="2110308" y="3987981"/>
                </a:cubicBezTo>
                <a:close/>
                <a:moveTo>
                  <a:pt x="1772659" y="3987981"/>
                </a:moveTo>
                <a:cubicBezTo>
                  <a:pt x="1819278" y="3987981"/>
                  <a:pt x="1857071" y="4025774"/>
                  <a:pt x="1857071" y="4072395"/>
                </a:cubicBezTo>
                <a:cubicBezTo>
                  <a:pt x="1857071" y="4119014"/>
                  <a:pt x="1819278" y="4156807"/>
                  <a:pt x="1772659" y="4156807"/>
                </a:cubicBezTo>
                <a:cubicBezTo>
                  <a:pt x="1726039" y="4156807"/>
                  <a:pt x="1688247" y="4119014"/>
                  <a:pt x="1688247" y="4072395"/>
                </a:cubicBezTo>
                <a:cubicBezTo>
                  <a:pt x="1688247" y="4025774"/>
                  <a:pt x="1726039" y="3987981"/>
                  <a:pt x="1772659" y="3987981"/>
                </a:cubicBezTo>
                <a:close/>
                <a:moveTo>
                  <a:pt x="1435014" y="3987981"/>
                </a:moveTo>
                <a:cubicBezTo>
                  <a:pt x="1481630" y="3987981"/>
                  <a:pt x="1519422" y="4025774"/>
                  <a:pt x="1519422" y="4072395"/>
                </a:cubicBezTo>
                <a:cubicBezTo>
                  <a:pt x="1519422" y="4119014"/>
                  <a:pt x="1481630" y="4156807"/>
                  <a:pt x="1435014" y="4156807"/>
                </a:cubicBezTo>
                <a:cubicBezTo>
                  <a:pt x="1388389" y="4156807"/>
                  <a:pt x="1350601" y="4119014"/>
                  <a:pt x="1350601" y="4072395"/>
                </a:cubicBezTo>
                <a:cubicBezTo>
                  <a:pt x="1350601" y="4025774"/>
                  <a:pt x="1388389" y="3987981"/>
                  <a:pt x="1435014" y="3987981"/>
                </a:cubicBezTo>
                <a:close/>
                <a:moveTo>
                  <a:pt x="1097361" y="3987981"/>
                </a:moveTo>
                <a:cubicBezTo>
                  <a:pt x="1143985" y="3987981"/>
                  <a:pt x="1181773" y="4025774"/>
                  <a:pt x="1181773" y="4072395"/>
                </a:cubicBezTo>
                <a:cubicBezTo>
                  <a:pt x="1181773" y="4119014"/>
                  <a:pt x="1143985" y="4156807"/>
                  <a:pt x="1097361" y="4156807"/>
                </a:cubicBezTo>
                <a:cubicBezTo>
                  <a:pt x="1050741" y="4156807"/>
                  <a:pt x="1012948" y="4119014"/>
                  <a:pt x="1012948" y="4072395"/>
                </a:cubicBezTo>
                <a:cubicBezTo>
                  <a:pt x="1012948" y="4025774"/>
                  <a:pt x="1050741" y="3987981"/>
                  <a:pt x="1097361" y="3987981"/>
                </a:cubicBezTo>
                <a:close/>
                <a:moveTo>
                  <a:pt x="759711" y="3987981"/>
                </a:moveTo>
                <a:cubicBezTo>
                  <a:pt x="806331" y="3987981"/>
                  <a:pt x="844124" y="4025774"/>
                  <a:pt x="844124" y="4072395"/>
                </a:cubicBezTo>
                <a:cubicBezTo>
                  <a:pt x="844124" y="4119014"/>
                  <a:pt x="806331" y="4156807"/>
                  <a:pt x="759711" y="4156807"/>
                </a:cubicBezTo>
                <a:cubicBezTo>
                  <a:pt x="713096" y="4156807"/>
                  <a:pt x="675299" y="4119014"/>
                  <a:pt x="675299" y="4072395"/>
                </a:cubicBezTo>
                <a:cubicBezTo>
                  <a:pt x="675299" y="4025774"/>
                  <a:pt x="713096" y="3987981"/>
                  <a:pt x="759711" y="3987981"/>
                </a:cubicBezTo>
                <a:close/>
                <a:moveTo>
                  <a:pt x="422066" y="3987981"/>
                </a:moveTo>
                <a:cubicBezTo>
                  <a:pt x="468682" y="3987981"/>
                  <a:pt x="506480" y="4025774"/>
                  <a:pt x="506480" y="4072395"/>
                </a:cubicBezTo>
                <a:cubicBezTo>
                  <a:pt x="506480" y="4119014"/>
                  <a:pt x="468682" y="4156807"/>
                  <a:pt x="422066" y="4156807"/>
                </a:cubicBezTo>
                <a:cubicBezTo>
                  <a:pt x="375442" y="4156807"/>
                  <a:pt x="337653" y="4119014"/>
                  <a:pt x="337653" y="4072395"/>
                </a:cubicBezTo>
                <a:cubicBezTo>
                  <a:pt x="337653" y="4025774"/>
                  <a:pt x="375442" y="3987981"/>
                  <a:pt x="422066" y="3987981"/>
                </a:cubicBezTo>
                <a:close/>
                <a:moveTo>
                  <a:pt x="84412" y="3987981"/>
                </a:moveTo>
                <a:cubicBezTo>
                  <a:pt x="131037" y="3987981"/>
                  <a:pt x="168826" y="4025774"/>
                  <a:pt x="168826" y="4072395"/>
                </a:cubicBezTo>
                <a:cubicBezTo>
                  <a:pt x="168826" y="4119014"/>
                  <a:pt x="131037" y="4156807"/>
                  <a:pt x="84412" y="4156807"/>
                </a:cubicBezTo>
                <a:cubicBezTo>
                  <a:pt x="37793" y="4156807"/>
                  <a:pt x="0" y="4119014"/>
                  <a:pt x="0" y="4072395"/>
                </a:cubicBezTo>
                <a:cubicBezTo>
                  <a:pt x="0" y="4025774"/>
                  <a:pt x="37793" y="3987981"/>
                  <a:pt x="84412" y="3987981"/>
                </a:cubicBezTo>
                <a:close/>
                <a:moveTo>
                  <a:pt x="7850345" y="3650333"/>
                </a:moveTo>
                <a:cubicBezTo>
                  <a:pt x="7896964" y="3650333"/>
                  <a:pt x="7934757" y="3688125"/>
                  <a:pt x="7934757" y="3734745"/>
                </a:cubicBezTo>
                <a:cubicBezTo>
                  <a:pt x="7934757" y="3781365"/>
                  <a:pt x="7896964" y="3819157"/>
                  <a:pt x="7850345" y="3819157"/>
                </a:cubicBezTo>
                <a:cubicBezTo>
                  <a:pt x="7803725" y="3819157"/>
                  <a:pt x="7765933" y="3781365"/>
                  <a:pt x="7765933" y="3734745"/>
                </a:cubicBezTo>
                <a:cubicBezTo>
                  <a:pt x="7765933" y="3688125"/>
                  <a:pt x="7803725" y="3650333"/>
                  <a:pt x="7850345" y="3650333"/>
                </a:cubicBezTo>
                <a:close/>
                <a:moveTo>
                  <a:pt x="7512695" y="3650333"/>
                </a:moveTo>
                <a:cubicBezTo>
                  <a:pt x="7559315" y="3650333"/>
                  <a:pt x="7597109" y="3688125"/>
                  <a:pt x="7597109" y="3734745"/>
                </a:cubicBezTo>
                <a:cubicBezTo>
                  <a:pt x="7597109" y="3781365"/>
                  <a:pt x="7559315" y="3819157"/>
                  <a:pt x="7512695" y="3819157"/>
                </a:cubicBezTo>
                <a:cubicBezTo>
                  <a:pt x="7466075" y="3819157"/>
                  <a:pt x="7428283" y="3781365"/>
                  <a:pt x="7428283" y="3734745"/>
                </a:cubicBezTo>
                <a:cubicBezTo>
                  <a:pt x="7428283" y="3688125"/>
                  <a:pt x="7466075" y="3650333"/>
                  <a:pt x="7512695" y="3650333"/>
                </a:cubicBezTo>
                <a:close/>
                <a:moveTo>
                  <a:pt x="7175045" y="3650333"/>
                </a:moveTo>
                <a:cubicBezTo>
                  <a:pt x="7221666" y="3650333"/>
                  <a:pt x="7259458" y="3688125"/>
                  <a:pt x="7259458" y="3734745"/>
                </a:cubicBezTo>
                <a:cubicBezTo>
                  <a:pt x="7259458" y="3781365"/>
                  <a:pt x="7221666" y="3819157"/>
                  <a:pt x="7175045" y="3819157"/>
                </a:cubicBezTo>
                <a:cubicBezTo>
                  <a:pt x="7128427" y="3819157"/>
                  <a:pt x="7090633" y="3781365"/>
                  <a:pt x="7090633" y="3734745"/>
                </a:cubicBezTo>
                <a:cubicBezTo>
                  <a:pt x="7090633" y="3688125"/>
                  <a:pt x="7128427" y="3650333"/>
                  <a:pt x="7175045" y="3650333"/>
                </a:cubicBezTo>
                <a:close/>
                <a:moveTo>
                  <a:pt x="6837397" y="3650333"/>
                </a:moveTo>
                <a:cubicBezTo>
                  <a:pt x="6884017" y="3650333"/>
                  <a:pt x="6921809" y="3688125"/>
                  <a:pt x="6921809" y="3734745"/>
                </a:cubicBezTo>
                <a:cubicBezTo>
                  <a:pt x="6921809" y="3781365"/>
                  <a:pt x="6884017" y="3819157"/>
                  <a:pt x="6837397" y="3819157"/>
                </a:cubicBezTo>
                <a:cubicBezTo>
                  <a:pt x="6790777" y="3819157"/>
                  <a:pt x="6752985" y="3781365"/>
                  <a:pt x="6752985" y="3734745"/>
                </a:cubicBezTo>
                <a:cubicBezTo>
                  <a:pt x="6752985" y="3688125"/>
                  <a:pt x="6790777" y="3650333"/>
                  <a:pt x="6837397" y="3650333"/>
                </a:cubicBezTo>
                <a:close/>
                <a:moveTo>
                  <a:pt x="6499747" y="3650333"/>
                </a:moveTo>
                <a:cubicBezTo>
                  <a:pt x="6546368" y="3650333"/>
                  <a:pt x="6584161" y="3688125"/>
                  <a:pt x="6584161" y="3734745"/>
                </a:cubicBezTo>
                <a:cubicBezTo>
                  <a:pt x="6584161" y="3781365"/>
                  <a:pt x="6546368" y="3819157"/>
                  <a:pt x="6499747" y="3819157"/>
                </a:cubicBezTo>
                <a:cubicBezTo>
                  <a:pt x="6453127" y="3819157"/>
                  <a:pt x="6415335" y="3781365"/>
                  <a:pt x="6415335" y="3734745"/>
                </a:cubicBezTo>
                <a:cubicBezTo>
                  <a:pt x="6415335" y="3688125"/>
                  <a:pt x="6453127" y="3650333"/>
                  <a:pt x="6499747" y="3650333"/>
                </a:cubicBezTo>
                <a:close/>
                <a:moveTo>
                  <a:pt x="6162098" y="3650333"/>
                </a:moveTo>
                <a:cubicBezTo>
                  <a:pt x="6208719" y="3650333"/>
                  <a:pt x="6246510" y="3688125"/>
                  <a:pt x="6246510" y="3734745"/>
                </a:cubicBezTo>
                <a:cubicBezTo>
                  <a:pt x="6246510" y="3781365"/>
                  <a:pt x="6208719" y="3819157"/>
                  <a:pt x="6162098" y="3819157"/>
                </a:cubicBezTo>
                <a:cubicBezTo>
                  <a:pt x="6115479" y="3819157"/>
                  <a:pt x="6077686" y="3781365"/>
                  <a:pt x="6077686" y="3734745"/>
                </a:cubicBezTo>
                <a:cubicBezTo>
                  <a:pt x="6077686" y="3688125"/>
                  <a:pt x="6115479" y="3650333"/>
                  <a:pt x="6162098" y="3650333"/>
                </a:cubicBezTo>
                <a:close/>
                <a:moveTo>
                  <a:pt x="5824449" y="3650333"/>
                </a:moveTo>
                <a:cubicBezTo>
                  <a:pt x="5871069" y="3650333"/>
                  <a:pt x="5908861" y="3688125"/>
                  <a:pt x="5908861" y="3734745"/>
                </a:cubicBezTo>
                <a:cubicBezTo>
                  <a:pt x="5908861" y="3781365"/>
                  <a:pt x="5871069" y="3819157"/>
                  <a:pt x="5824449" y="3819157"/>
                </a:cubicBezTo>
                <a:cubicBezTo>
                  <a:pt x="5777829" y="3819157"/>
                  <a:pt x="5740037" y="3781365"/>
                  <a:pt x="5740037" y="3734745"/>
                </a:cubicBezTo>
                <a:cubicBezTo>
                  <a:pt x="5740037" y="3688125"/>
                  <a:pt x="5777829" y="3650333"/>
                  <a:pt x="5824449" y="3650333"/>
                </a:cubicBezTo>
                <a:close/>
                <a:moveTo>
                  <a:pt x="5486800" y="3650333"/>
                </a:moveTo>
                <a:cubicBezTo>
                  <a:pt x="5533421" y="3650333"/>
                  <a:pt x="5571212" y="3688125"/>
                  <a:pt x="5571212" y="3734745"/>
                </a:cubicBezTo>
                <a:cubicBezTo>
                  <a:pt x="5571212" y="3781365"/>
                  <a:pt x="5533421" y="3819157"/>
                  <a:pt x="5486800" y="3819157"/>
                </a:cubicBezTo>
                <a:cubicBezTo>
                  <a:pt x="5440179" y="3819157"/>
                  <a:pt x="5402388" y="3781365"/>
                  <a:pt x="5402388" y="3734745"/>
                </a:cubicBezTo>
                <a:cubicBezTo>
                  <a:pt x="5402388" y="3688125"/>
                  <a:pt x="5440179" y="3650333"/>
                  <a:pt x="5486800" y="3650333"/>
                </a:cubicBezTo>
                <a:close/>
                <a:moveTo>
                  <a:pt x="5149151" y="3650333"/>
                </a:moveTo>
                <a:cubicBezTo>
                  <a:pt x="5195771" y="3650333"/>
                  <a:pt x="5233563" y="3688125"/>
                  <a:pt x="5233563" y="3734745"/>
                </a:cubicBezTo>
                <a:cubicBezTo>
                  <a:pt x="5233563" y="3781365"/>
                  <a:pt x="5195771" y="3819157"/>
                  <a:pt x="5149151" y="3819157"/>
                </a:cubicBezTo>
                <a:cubicBezTo>
                  <a:pt x="5102531" y="3819157"/>
                  <a:pt x="5064739" y="3781365"/>
                  <a:pt x="5064739" y="3734745"/>
                </a:cubicBezTo>
                <a:cubicBezTo>
                  <a:pt x="5064739" y="3688125"/>
                  <a:pt x="5102531" y="3650333"/>
                  <a:pt x="5149151" y="3650333"/>
                </a:cubicBezTo>
                <a:close/>
                <a:moveTo>
                  <a:pt x="4811502" y="3650333"/>
                </a:moveTo>
                <a:cubicBezTo>
                  <a:pt x="4858121" y="3650333"/>
                  <a:pt x="4895914" y="3688125"/>
                  <a:pt x="4895914" y="3734745"/>
                </a:cubicBezTo>
                <a:cubicBezTo>
                  <a:pt x="4895914" y="3781365"/>
                  <a:pt x="4858121" y="3819157"/>
                  <a:pt x="4811502" y="3819157"/>
                </a:cubicBezTo>
                <a:cubicBezTo>
                  <a:pt x="4764881" y="3819157"/>
                  <a:pt x="4727090" y="3781365"/>
                  <a:pt x="4727090" y="3734745"/>
                </a:cubicBezTo>
                <a:cubicBezTo>
                  <a:pt x="4727090" y="3688125"/>
                  <a:pt x="4764881" y="3650333"/>
                  <a:pt x="4811502" y="3650333"/>
                </a:cubicBezTo>
                <a:close/>
                <a:moveTo>
                  <a:pt x="4473853" y="3650333"/>
                </a:moveTo>
                <a:cubicBezTo>
                  <a:pt x="4520473" y="3650333"/>
                  <a:pt x="4558265" y="3688125"/>
                  <a:pt x="4558265" y="3734745"/>
                </a:cubicBezTo>
                <a:cubicBezTo>
                  <a:pt x="4558265" y="3781365"/>
                  <a:pt x="4520473" y="3819157"/>
                  <a:pt x="4473853" y="3819157"/>
                </a:cubicBezTo>
                <a:cubicBezTo>
                  <a:pt x="4427232" y="3819157"/>
                  <a:pt x="4389440" y="3781365"/>
                  <a:pt x="4389440" y="3734745"/>
                </a:cubicBezTo>
                <a:cubicBezTo>
                  <a:pt x="4389440" y="3688125"/>
                  <a:pt x="4427232" y="3650333"/>
                  <a:pt x="4473853" y="3650333"/>
                </a:cubicBezTo>
                <a:close/>
                <a:moveTo>
                  <a:pt x="4136203" y="3650333"/>
                </a:moveTo>
                <a:cubicBezTo>
                  <a:pt x="4182823" y="3650333"/>
                  <a:pt x="4220615" y="3688125"/>
                  <a:pt x="4220615" y="3734745"/>
                </a:cubicBezTo>
                <a:cubicBezTo>
                  <a:pt x="4220615" y="3781365"/>
                  <a:pt x="4182823" y="3819157"/>
                  <a:pt x="4136203" y="3819157"/>
                </a:cubicBezTo>
                <a:cubicBezTo>
                  <a:pt x="4089584" y="3819157"/>
                  <a:pt x="4051791" y="3781365"/>
                  <a:pt x="4051791" y="3734745"/>
                </a:cubicBezTo>
                <a:cubicBezTo>
                  <a:pt x="4051791" y="3688125"/>
                  <a:pt x="4089584" y="3650333"/>
                  <a:pt x="4136203" y="3650333"/>
                </a:cubicBezTo>
                <a:close/>
                <a:moveTo>
                  <a:pt x="3798554" y="3650333"/>
                </a:moveTo>
                <a:cubicBezTo>
                  <a:pt x="3845174" y="3650333"/>
                  <a:pt x="3882966" y="3688125"/>
                  <a:pt x="3882966" y="3734745"/>
                </a:cubicBezTo>
                <a:cubicBezTo>
                  <a:pt x="3882966" y="3781365"/>
                  <a:pt x="3845174" y="3819157"/>
                  <a:pt x="3798554" y="3819157"/>
                </a:cubicBezTo>
                <a:cubicBezTo>
                  <a:pt x="3751934" y="3819157"/>
                  <a:pt x="3714142" y="3781365"/>
                  <a:pt x="3714142" y="3734745"/>
                </a:cubicBezTo>
                <a:cubicBezTo>
                  <a:pt x="3714142" y="3688125"/>
                  <a:pt x="3751934" y="3650333"/>
                  <a:pt x="3798554" y="3650333"/>
                </a:cubicBezTo>
                <a:close/>
                <a:moveTo>
                  <a:pt x="3460905" y="3650333"/>
                </a:moveTo>
                <a:cubicBezTo>
                  <a:pt x="3507525" y="3650333"/>
                  <a:pt x="3545317" y="3688125"/>
                  <a:pt x="3545317" y="3734745"/>
                </a:cubicBezTo>
                <a:cubicBezTo>
                  <a:pt x="3545317" y="3781365"/>
                  <a:pt x="3507525" y="3819157"/>
                  <a:pt x="3460905" y="3819157"/>
                </a:cubicBezTo>
                <a:cubicBezTo>
                  <a:pt x="3414284" y="3819157"/>
                  <a:pt x="3376493" y="3781365"/>
                  <a:pt x="3376493" y="3734745"/>
                </a:cubicBezTo>
                <a:cubicBezTo>
                  <a:pt x="3376493" y="3688125"/>
                  <a:pt x="3414284" y="3650333"/>
                  <a:pt x="3460905" y="3650333"/>
                </a:cubicBezTo>
                <a:close/>
                <a:moveTo>
                  <a:pt x="3123255" y="3650333"/>
                </a:moveTo>
                <a:cubicBezTo>
                  <a:pt x="3169876" y="3650333"/>
                  <a:pt x="3207668" y="3688125"/>
                  <a:pt x="3207668" y="3734745"/>
                </a:cubicBezTo>
                <a:cubicBezTo>
                  <a:pt x="3207668" y="3781365"/>
                  <a:pt x="3169876" y="3819157"/>
                  <a:pt x="3123255" y="3819157"/>
                </a:cubicBezTo>
                <a:cubicBezTo>
                  <a:pt x="3076636" y="3819157"/>
                  <a:pt x="3038843" y="3781365"/>
                  <a:pt x="3038843" y="3734745"/>
                </a:cubicBezTo>
                <a:cubicBezTo>
                  <a:pt x="3038843" y="3688125"/>
                  <a:pt x="3076636" y="3650333"/>
                  <a:pt x="3123255" y="3650333"/>
                </a:cubicBezTo>
                <a:close/>
                <a:moveTo>
                  <a:pt x="2785607" y="3650333"/>
                </a:moveTo>
                <a:cubicBezTo>
                  <a:pt x="2832226" y="3650333"/>
                  <a:pt x="2870019" y="3688125"/>
                  <a:pt x="2870019" y="3734745"/>
                </a:cubicBezTo>
                <a:cubicBezTo>
                  <a:pt x="2870019" y="3781365"/>
                  <a:pt x="2832226" y="3819157"/>
                  <a:pt x="2785607" y="3819157"/>
                </a:cubicBezTo>
                <a:cubicBezTo>
                  <a:pt x="2738986" y="3819157"/>
                  <a:pt x="2701195" y="3781365"/>
                  <a:pt x="2701195" y="3734745"/>
                </a:cubicBezTo>
                <a:cubicBezTo>
                  <a:pt x="2701195" y="3688125"/>
                  <a:pt x="2738986" y="3650333"/>
                  <a:pt x="2785607" y="3650333"/>
                </a:cubicBezTo>
                <a:close/>
                <a:moveTo>
                  <a:pt x="2447957" y="3650333"/>
                </a:moveTo>
                <a:cubicBezTo>
                  <a:pt x="2494578" y="3650333"/>
                  <a:pt x="2532369" y="3688125"/>
                  <a:pt x="2532369" y="3734745"/>
                </a:cubicBezTo>
                <a:cubicBezTo>
                  <a:pt x="2532369" y="3781365"/>
                  <a:pt x="2494578" y="3819157"/>
                  <a:pt x="2447957" y="3819157"/>
                </a:cubicBezTo>
                <a:cubicBezTo>
                  <a:pt x="2401337" y="3819157"/>
                  <a:pt x="2363545" y="3781365"/>
                  <a:pt x="2363545" y="3734745"/>
                </a:cubicBezTo>
                <a:cubicBezTo>
                  <a:pt x="2363545" y="3688125"/>
                  <a:pt x="2401337" y="3650333"/>
                  <a:pt x="2447957" y="3650333"/>
                </a:cubicBezTo>
                <a:close/>
                <a:moveTo>
                  <a:pt x="2110308" y="3650333"/>
                </a:moveTo>
                <a:cubicBezTo>
                  <a:pt x="2156928" y="3650333"/>
                  <a:pt x="2194721" y="3688125"/>
                  <a:pt x="2194721" y="3734745"/>
                </a:cubicBezTo>
                <a:cubicBezTo>
                  <a:pt x="2194721" y="3781365"/>
                  <a:pt x="2156928" y="3819157"/>
                  <a:pt x="2110308" y="3819157"/>
                </a:cubicBezTo>
                <a:cubicBezTo>
                  <a:pt x="2063688" y="3819157"/>
                  <a:pt x="2025896" y="3781365"/>
                  <a:pt x="2025896" y="3734745"/>
                </a:cubicBezTo>
                <a:cubicBezTo>
                  <a:pt x="2025896" y="3688125"/>
                  <a:pt x="2063688" y="3650333"/>
                  <a:pt x="2110308" y="3650333"/>
                </a:cubicBezTo>
                <a:close/>
                <a:moveTo>
                  <a:pt x="1772659" y="3650333"/>
                </a:moveTo>
                <a:cubicBezTo>
                  <a:pt x="1819278" y="3650333"/>
                  <a:pt x="1857071" y="3688125"/>
                  <a:pt x="1857071" y="3734745"/>
                </a:cubicBezTo>
                <a:cubicBezTo>
                  <a:pt x="1857071" y="3781365"/>
                  <a:pt x="1819278" y="3819157"/>
                  <a:pt x="1772659" y="3819157"/>
                </a:cubicBezTo>
                <a:cubicBezTo>
                  <a:pt x="1726039" y="3819157"/>
                  <a:pt x="1688247" y="3781365"/>
                  <a:pt x="1688247" y="3734745"/>
                </a:cubicBezTo>
                <a:cubicBezTo>
                  <a:pt x="1688247" y="3688125"/>
                  <a:pt x="1726039" y="3650333"/>
                  <a:pt x="1772659" y="3650333"/>
                </a:cubicBezTo>
                <a:close/>
                <a:moveTo>
                  <a:pt x="1435014" y="3650333"/>
                </a:moveTo>
                <a:cubicBezTo>
                  <a:pt x="1481630" y="3650333"/>
                  <a:pt x="1519422" y="3688125"/>
                  <a:pt x="1519422" y="3734745"/>
                </a:cubicBezTo>
                <a:cubicBezTo>
                  <a:pt x="1519422" y="3781365"/>
                  <a:pt x="1481630" y="3819157"/>
                  <a:pt x="1435014" y="3819157"/>
                </a:cubicBezTo>
                <a:cubicBezTo>
                  <a:pt x="1388389" y="3819157"/>
                  <a:pt x="1350601" y="3781365"/>
                  <a:pt x="1350601" y="3734745"/>
                </a:cubicBezTo>
                <a:cubicBezTo>
                  <a:pt x="1350601" y="3688125"/>
                  <a:pt x="1388389" y="3650333"/>
                  <a:pt x="1435014" y="3650333"/>
                </a:cubicBezTo>
                <a:close/>
                <a:moveTo>
                  <a:pt x="1097361" y="3650333"/>
                </a:moveTo>
                <a:cubicBezTo>
                  <a:pt x="1143985" y="3650333"/>
                  <a:pt x="1181773" y="3688125"/>
                  <a:pt x="1181773" y="3734745"/>
                </a:cubicBezTo>
                <a:cubicBezTo>
                  <a:pt x="1181773" y="3781365"/>
                  <a:pt x="1143985" y="3819157"/>
                  <a:pt x="1097361" y="3819157"/>
                </a:cubicBezTo>
                <a:cubicBezTo>
                  <a:pt x="1050741" y="3819157"/>
                  <a:pt x="1012948" y="3781365"/>
                  <a:pt x="1012948" y="3734745"/>
                </a:cubicBezTo>
                <a:cubicBezTo>
                  <a:pt x="1012948" y="3688125"/>
                  <a:pt x="1050741" y="3650333"/>
                  <a:pt x="1097361" y="3650333"/>
                </a:cubicBezTo>
                <a:close/>
                <a:moveTo>
                  <a:pt x="759711" y="3650333"/>
                </a:moveTo>
                <a:cubicBezTo>
                  <a:pt x="806331" y="3650333"/>
                  <a:pt x="844124" y="3688125"/>
                  <a:pt x="844124" y="3734745"/>
                </a:cubicBezTo>
                <a:cubicBezTo>
                  <a:pt x="844124" y="3781365"/>
                  <a:pt x="806331" y="3819157"/>
                  <a:pt x="759711" y="3819157"/>
                </a:cubicBezTo>
                <a:cubicBezTo>
                  <a:pt x="713096" y="3819157"/>
                  <a:pt x="675299" y="3781365"/>
                  <a:pt x="675299" y="3734745"/>
                </a:cubicBezTo>
                <a:cubicBezTo>
                  <a:pt x="675299" y="3688125"/>
                  <a:pt x="713096" y="3650333"/>
                  <a:pt x="759711" y="3650333"/>
                </a:cubicBezTo>
                <a:close/>
                <a:moveTo>
                  <a:pt x="422066" y="3650333"/>
                </a:moveTo>
                <a:cubicBezTo>
                  <a:pt x="468682" y="3650333"/>
                  <a:pt x="506480" y="3688125"/>
                  <a:pt x="506480" y="3734745"/>
                </a:cubicBezTo>
                <a:cubicBezTo>
                  <a:pt x="506480" y="3781365"/>
                  <a:pt x="468682" y="3819157"/>
                  <a:pt x="422066" y="3819157"/>
                </a:cubicBezTo>
                <a:cubicBezTo>
                  <a:pt x="375442" y="3819157"/>
                  <a:pt x="337653" y="3781365"/>
                  <a:pt x="337653" y="3734745"/>
                </a:cubicBezTo>
                <a:cubicBezTo>
                  <a:pt x="337653" y="3688125"/>
                  <a:pt x="375442" y="3650333"/>
                  <a:pt x="422066" y="3650333"/>
                </a:cubicBezTo>
                <a:close/>
                <a:moveTo>
                  <a:pt x="84412" y="3650333"/>
                </a:moveTo>
                <a:cubicBezTo>
                  <a:pt x="131037" y="3650333"/>
                  <a:pt x="168826" y="3688125"/>
                  <a:pt x="168826" y="3734745"/>
                </a:cubicBezTo>
                <a:cubicBezTo>
                  <a:pt x="168826" y="3781365"/>
                  <a:pt x="131037" y="3819157"/>
                  <a:pt x="84412" y="3819157"/>
                </a:cubicBezTo>
                <a:cubicBezTo>
                  <a:pt x="37793" y="3819157"/>
                  <a:pt x="0" y="3781365"/>
                  <a:pt x="0" y="3734745"/>
                </a:cubicBezTo>
                <a:cubicBezTo>
                  <a:pt x="0" y="3688125"/>
                  <a:pt x="37793" y="3650333"/>
                  <a:pt x="84412" y="3650333"/>
                </a:cubicBezTo>
                <a:close/>
                <a:moveTo>
                  <a:pt x="7850345" y="3312683"/>
                </a:moveTo>
                <a:cubicBezTo>
                  <a:pt x="7896964" y="3312683"/>
                  <a:pt x="7934757" y="3350476"/>
                  <a:pt x="7934757" y="3397095"/>
                </a:cubicBezTo>
                <a:cubicBezTo>
                  <a:pt x="7934757" y="3443716"/>
                  <a:pt x="7896964" y="3481508"/>
                  <a:pt x="7850345" y="3481508"/>
                </a:cubicBezTo>
                <a:cubicBezTo>
                  <a:pt x="7803725" y="3481508"/>
                  <a:pt x="7765933" y="3443716"/>
                  <a:pt x="7765933" y="3397095"/>
                </a:cubicBezTo>
                <a:cubicBezTo>
                  <a:pt x="7765933" y="3350476"/>
                  <a:pt x="7803725" y="3312683"/>
                  <a:pt x="7850345" y="3312683"/>
                </a:cubicBezTo>
                <a:close/>
                <a:moveTo>
                  <a:pt x="7512695" y="3312683"/>
                </a:moveTo>
                <a:cubicBezTo>
                  <a:pt x="7559315" y="3312683"/>
                  <a:pt x="7597109" y="3350476"/>
                  <a:pt x="7597109" y="3397095"/>
                </a:cubicBezTo>
                <a:cubicBezTo>
                  <a:pt x="7597109" y="3443716"/>
                  <a:pt x="7559315" y="3481508"/>
                  <a:pt x="7512695" y="3481508"/>
                </a:cubicBezTo>
                <a:cubicBezTo>
                  <a:pt x="7466075" y="3481508"/>
                  <a:pt x="7428283" y="3443716"/>
                  <a:pt x="7428283" y="3397095"/>
                </a:cubicBezTo>
                <a:cubicBezTo>
                  <a:pt x="7428283" y="3350476"/>
                  <a:pt x="7466075" y="3312683"/>
                  <a:pt x="7512695" y="3312683"/>
                </a:cubicBezTo>
                <a:close/>
                <a:moveTo>
                  <a:pt x="7175045" y="3312683"/>
                </a:moveTo>
                <a:cubicBezTo>
                  <a:pt x="7221666" y="3312683"/>
                  <a:pt x="7259458" y="3350476"/>
                  <a:pt x="7259458" y="3397095"/>
                </a:cubicBezTo>
                <a:cubicBezTo>
                  <a:pt x="7259458" y="3443716"/>
                  <a:pt x="7221666" y="3481508"/>
                  <a:pt x="7175045" y="3481508"/>
                </a:cubicBezTo>
                <a:cubicBezTo>
                  <a:pt x="7128427" y="3481508"/>
                  <a:pt x="7090633" y="3443716"/>
                  <a:pt x="7090633" y="3397095"/>
                </a:cubicBezTo>
                <a:cubicBezTo>
                  <a:pt x="7090633" y="3350476"/>
                  <a:pt x="7128427" y="3312683"/>
                  <a:pt x="7175045" y="3312683"/>
                </a:cubicBezTo>
                <a:close/>
                <a:moveTo>
                  <a:pt x="6837397" y="3312683"/>
                </a:moveTo>
                <a:cubicBezTo>
                  <a:pt x="6884017" y="3312683"/>
                  <a:pt x="6921809" y="3350476"/>
                  <a:pt x="6921809" y="3397095"/>
                </a:cubicBezTo>
                <a:cubicBezTo>
                  <a:pt x="6921809" y="3443716"/>
                  <a:pt x="6884017" y="3481508"/>
                  <a:pt x="6837397" y="3481508"/>
                </a:cubicBezTo>
                <a:cubicBezTo>
                  <a:pt x="6790777" y="3481508"/>
                  <a:pt x="6752985" y="3443716"/>
                  <a:pt x="6752985" y="3397095"/>
                </a:cubicBezTo>
                <a:cubicBezTo>
                  <a:pt x="6752985" y="3350476"/>
                  <a:pt x="6790777" y="3312683"/>
                  <a:pt x="6837397" y="3312683"/>
                </a:cubicBezTo>
                <a:close/>
                <a:moveTo>
                  <a:pt x="6499747" y="3312683"/>
                </a:moveTo>
                <a:cubicBezTo>
                  <a:pt x="6546368" y="3312683"/>
                  <a:pt x="6584161" y="3350476"/>
                  <a:pt x="6584161" y="3397095"/>
                </a:cubicBezTo>
                <a:cubicBezTo>
                  <a:pt x="6584161" y="3443716"/>
                  <a:pt x="6546368" y="3481508"/>
                  <a:pt x="6499747" y="3481508"/>
                </a:cubicBezTo>
                <a:cubicBezTo>
                  <a:pt x="6453127" y="3481508"/>
                  <a:pt x="6415335" y="3443716"/>
                  <a:pt x="6415335" y="3397095"/>
                </a:cubicBezTo>
                <a:cubicBezTo>
                  <a:pt x="6415335" y="3350476"/>
                  <a:pt x="6453127" y="3312683"/>
                  <a:pt x="6499747" y="3312683"/>
                </a:cubicBezTo>
                <a:close/>
                <a:moveTo>
                  <a:pt x="6162098" y="3312683"/>
                </a:moveTo>
                <a:cubicBezTo>
                  <a:pt x="6208719" y="3312683"/>
                  <a:pt x="6246510" y="3350476"/>
                  <a:pt x="6246510" y="3397095"/>
                </a:cubicBezTo>
                <a:cubicBezTo>
                  <a:pt x="6246510" y="3443716"/>
                  <a:pt x="6208719" y="3481508"/>
                  <a:pt x="6162098" y="3481508"/>
                </a:cubicBezTo>
                <a:cubicBezTo>
                  <a:pt x="6115479" y="3481508"/>
                  <a:pt x="6077686" y="3443716"/>
                  <a:pt x="6077686" y="3397095"/>
                </a:cubicBezTo>
                <a:cubicBezTo>
                  <a:pt x="6077686" y="3350476"/>
                  <a:pt x="6115479" y="3312683"/>
                  <a:pt x="6162098" y="3312683"/>
                </a:cubicBezTo>
                <a:close/>
                <a:moveTo>
                  <a:pt x="5824449" y="3312683"/>
                </a:moveTo>
                <a:cubicBezTo>
                  <a:pt x="5871069" y="3312683"/>
                  <a:pt x="5908861" y="3350476"/>
                  <a:pt x="5908861" y="3397095"/>
                </a:cubicBezTo>
                <a:cubicBezTo>
                  <a:pt x="5908861" y="3443716"/>
                  <a:pt x="5871069" y="3481508"/>
                  <a:pt x="5824449" y="3481508"/>
                </a:cubicBezTo>
                <a:cubicBezTo>
                  <a:pt x="5777829" y="3481508"/>
                  <a:pt x="5740037" y="3443716"/>
                  <a:pt x="5740037" y="3397095"/>
                </a:cubicBezTo>
                <a:cubicBezTo>
                  <a:pt x="5740037" y="3350476"/>
                  <a:pt x="5777829" y="3312683"/>
                  <a:pt x="5824449" y="3312683"/>
                </a:cubicBezTo>
                <a:close/>
                <a:moveTo>
                  <a:pt x="5486800" y="3312683"/>
                </a:moveTo>
                <a:cubicBezTo>
                  <a:pt x="5533421" y="3312683"/>
                  <a:pt x="5571212" y="3350476"/>
                  <a:pt x="5571212" y="3397095"/>
                </a:cubicBezTo>
                <a:cubicBezTo>
                  <a:pt x="5571212" y="3443716"/>
                  <a:pt x="5533421" y="3481508"/>
                  <a:pt x="5486800" y="3481508"/>
                </a:cubicBezTo>
                <a:cubicBezTo>
                  <a:pt x="5440179" y="3481508"/>
                  <a:pt x="5402388" y="3443716"/>
                  <a:pt x="5402388" y="3397095"/>
                </a:cubicBezTo>
                <a:cubicBezTo>
                  <a:pt x="5402388" y="3350476"/>
                  <a:pt x="5440179" y="3312683"/>
                  <a:pt x="5486800" y="3312683"/>
                </a:cubicBezTo>
                <a:close/>
                <a:moveTo>
                  <a:pt x="5149151" y="3312683"/>
                </a:moveTo>
                <a:cubicBezTo>
                  <a:pt x="5195771" y="3312683"/>
                  <a:pt x="5233563" y="3350476"/>
                  <a:pt x="5233563" y="3397095"/>
                </a:cubicBezTo>
                <a:cubicBezTo>
                  <a:pt x="5233563" y="3443716"/>
                  <a:pt x="5195771" y="3481508"/>
                  <a:pt x="5149151" y="3481508"/>
                </a:cubicBezTo>
                <a:cubicBezTo>
                  <a:pt x="5102531" y="3481508"/>
                  <a:pt x="5064739" y="3443716"/>
                  <a:pt x="5064739" y="3397095"/>
                </a:cubicBezTo>
                <a:cubicBezTo>
                  <a:pt x="5064739" y="3350476"/>
                  <a:pt x="5102531" y="3312683"/>
                  <a:pt x="5149151" y="3312683"/>
                </a:cubicBezTo>
                <a:close/>
                <a:moveTo>
                  <a:pt x="4811502" y="3312683"/>
                </a:moveTo>
                <a:cubicBezTo>
                  <a:pt x="4858121" y="3312683"/>
                  <a:pt x="4895914" y="3350476"/>
                  <a:pt x="4895914" y="3397095"/>
                </a:cubicBezTo>
                <a:cubicBezTo>
                  <a:pt x="4895914" y="3443716"/>
                  <a:pt x="4858121" y="3481508"/>
                  <a:pt x="4811502" y="3481508"/>
                </a:cubicBezTo>
                <a:cubicBezTo>
                  <a:pt x="4764881" y="3481508"/>
                  <a:pt x="4727090" y="3443716"/>
                  <a:pt x="4727090" y="3397095"/>
                </a:cubicBezTo>
                <a:cubicBezTo>
                  <a:pt x="4727090" y="3350476"/>
                  <a:pt x="4764881" y="3312683"/>
                  <a:pt x="4811502" y="3312683"/>
                </a:cubicBezTo>
                <a:close/>
                <a:moveTo>
                  <a:pt x="4473853" y="3312683"/>
                </a:moveTo>
                <a:cubicBezTo>
                  <a:pt x="4520473" y="3312683"/>
                  <a:pt x="4558265" y="3350476"/>
                  <a:pt x="4558265" y="3397095"/>
                </a:cubicBezTo>
                <a:cubicBezTo>
                  <a:pt x="4558265" y="3443716"/>
                  <a:pt x="4520473" y="3481508"/>
                  <a:pt x="4473853" y="3481508"/>
                </a:cubicBezTo>
                <a:cubicBezTo>
                  <a:pt x="4427232" y="3481508"/>
                  <a:pt x="4389440" y="3443716"/>
                  <a:pt x="4389440" y="3397095"/>
                </a:cubicBezTo>
                <a:cubicBezTo>
                  <a:pt x="4389440" y="3350476"/>
                  <a:pt x="4427232" y="3312683"/>
                  <a:pt x="4473853" y="3312683"/>
                </a:cubicBezTo>
                <a:close/>
                <a:moveTo>
                  <a:pt x="4136203" y="3312683"/>
                </a:moveTo>
                <a:cubicBezTo>
                  <a:pt x="4182823" y="3312683"/>
                  <a:pt x="4220615" y="3350476"/>
                  <a:pt x="4220615" y="3397095"/>
                </a:cubicBezTo>
                <a:cubicBezTo>
                  <a:pt x="4220615" y="3443716"/>
                  <a:pt x="4182823" y="3481508"/>
                  <a:pt x="4136203" y="3481508"/>
                </a:cubicBezTo>
                <a:cubicBezTo>
                  <a:pt x="4089584" y="3481508"/>
                  <a:pt x="4051791" y="3443716"/>
                  <a:pt x="4051791" y="3397095"/>
                </a:cubicBezTo>
                <a:cubicBezTo>
                  <a:pt x="4051791" y="3350476"/>
                  <a:pt x="4089584" y="3312683"/>
                  <a:pt x="4136203" y="3312683"/>
                </a:cubicBezTo>
                <a:close/>
                <a:moveTo>
                  <a:pt x="3798554" y="3312683"/>
                </a:moveTo>
                <a:cubicBezTo>
                  <a:pt x="3845174" y="3312683"/>
                  <a:pt x="3882966" y="3350476"/>
                  <a:pt x="3882966" y="3397095"/>
                </a:cubicBezTo>
                <a:cubicBezTo>
                  <a:pt x="3882966" y="3443716"/>
                  <a:pt x="3845174" y="3481508"/>
                  <a:pt x="3798554" y="3481508"/>
                </a:cubicBezTo>
                <a:cubicBezTo>
                  <a:pt x="3751934" y="3481508"/>
                  <a:pt x="3714142" y="3443716"/>
                  <a:pt x="3714142" y="3397095"/>
                </a:cubicBezTo>
                <a:cubicBezTo>
                  <a:pt x="3714142" y="3350476"/>
                  <a:pt x="3751934" y="3312683"/>
                  <a:pt x="3798554" y="3312683"/>
                </a:cubicBezTo>
                <a:close/>
                <a:moveTo>
                  <a:pt x="3460905" y="3312683"/>
                </a:moveTo>
                <a:cubicBezTo>
                  <a:pt x="3507525" y="3312683"/>
                  <a:pt x="3545317" y="3350476"/>
                  <a:pt x="3545317" y="3397095"/>
                </a:cubicBezTo>
                <a:cubicBezTo>
                  <a:pt x="3545317" y="3443716"/>
                  <a:pt x="3507525" y="3481508"/>
                  <a:pt x="3460905" y="3481508"/>
                </a:cubicBezTo>
                <a:cubicBezTo>
                  <a:pt x="3414284" y="3481508"/>
                  <a:pt x="3376493" y="3443716"/>
                  <a:pt x="3376493" y="3397095"/>
                </a:cubicBezTo>
                <a:cubicBezTo>
                  <a:pt x="3376493" y="3350476"/>
                  <a:pt x="3414284" y="3312683"/>
                  <a:pt x="3460905" y="3312683"/>
                </a:cubicBezTo>
                <a:close/>
                <a:moveTo>
                  <a:pt x="3123255" y="3312683"/>
                </a:moveTo>
                <a:cubicBezTo>
                  <a:pt x="3169876" y="3312683"/>
                  <a:pt x="3207668" y="3350476"/>
                  <a:pt x="3207668" y="3397095"/>
                </a:cubicBezTo>
                <a:cubicBezTo>
                  <a:pt x="3207668" y="3443716"/>
                  <a:pt x="3169876" y="3481508"/>
                  <a:pt x="3123255" y="3481508"/>
                </a:cubicBezTo>
                <a:cubicBezTo>
                  <a:pt x="3076636" y="3481508"/>
                  <a:pt x="3038843" y="3443716"/>
                  <a:pt x="3038843" y="3397095"/>
                </a:cubicBezTo>
                <a:cubicBezTo>
                  <a:pt x="3038843" y="3350476"/>
                  <a:pt x="3076636" y="3312683"/>
                  <a:pt x="3123255" y="3312683"/>
                </a:cubicBezTo>
                <a:close/>
                <a:moveTo>
                  <a:pt x="2785607" y="3312683"/>
                </a:moveTo>
                <a:cubicBezTo>
                  <a:pt x="2832226" y="3312683"/>
                  <a:pt x="2870019" y="3350476"/>
                  <a:pt x="2870019" y="3397095"/>
                </a:cubicBezTo>
                <a:cubicBezTo>
                  <a:pt x="2870019" y="3443716"/>
                  <a:pt x="2832226" y="3481508"/>
                  <a:pt x="2785607" y="3481508"/>
                </a:cubicBezTo>
                <a:cubicBezTo>
                  <a:pt x="2738986" y="3481508"/>
                  <a:pt x="2701195" y="3443716"/>
                  <a:pt x="2701195" y="3397095"/>
                </a:cubicBezTo>
                <a:cubicBezTo>
                  <a:pt x="2701195" y="3350476"/>
                  <a:pt x="2738986" y="3312683"/>
                  <a:pt x="2785607" y="3312683"/>
                </a:cubicBezTo>
                <a:close/>
                <a:moveTo>
                  <a:pt x="2447957" y="3312683"/>
                </a:moveTo>
                <a:cubicBezTo>
                  <a:pt x="2494578" y="3312683"/>
                  <a:pt x="2532369" y="3350476"/>
                  <a:pt x="2532369" y="3397095"/>
                </a:cubicBezTo>
                <a:cubicBezTo>
                  <a:pt x="2532369" y="3443716"/>
                  <a:pt x="2494578" y="3481508"/>
                  <a:pt x="2447957" y="3481508"/>
                </a:cubicBezTo>
                <a:cubicBezTo>
                  <a:pt x="2401337" y="3481508"/>
                  <a:pt x="2363545" y="3443716"/>
                  <a:pt x="2363545" y="3397095"/>
                </a:cubicBezTo>
                <a:cubicBezTo>
                  <a:pt x="2363545" y="3350476"/>
                  <a:pt x="2401337" y="3312683"/>
                  <a:pt x="2447957" y="3312683"/>
                </a:cubicBezTo>
                <a:close/>
                <a:moveTo>
                  <a:pt x="2110308" y="3312683"/>
                </a:moveTo>
                <a:cubicBezTo>
                  <a:pt x="2156928" y="3312683"/>
                  <a:pt x="2194721" y="3350476"/>
                  <a:pt x="2194721" y="3397095"/>
                </a:cubicBezTo>
                <a:cubicBezTo>
                  <a:pt x="2194721" y="3443716"/>
                  <a:pt x="2156928" y="3481508"/>
                  <a:pt x="2110308" y="3481508"/>
                </a:cubicBezTo>
                <a:cubicBezTo>
                  <a:pt x="2063688" y="3481508"/>
                  <a:pt x="2025896" y="3443716"/>
                  <a:pt x="2025896" y="3397095"/>
                </a:cubicBezTo>
                <a:cubicBezTo>
                  <a:pt x="2025896" y="3350476"/>
                  <a:pt x="2063688" y="3312683"/>
                  <a:pt x="2110308" y="3312683"/>
                </a:cubicBezTo>
                <a:close/>
                <a:moveTo>
                  <a:pt x="1772659" y="3312683"/>
                </a:moveTo>
                <a:cubicBezTo>
                  <a:pt x="1819278" y="3312683"/>
                  <a:pt x="1857071" y="3350476"/>
                  <a:pt x="1857071" y="3397095"/>
                </a:cubicBezTo>
                <a:cubicBezTo>
                  <a:pt x="1857071" y="3443716"/>
                  <a:pt x="1819278" y="3481508"/>
                  <a:pt x="1772659" y="3481508"/>
                </a:cubicBezTo>
                <a:cubicBezTo>
                  <a:pt x="1726039" y="3481508"/>
                  <a:pt x="1688247" y="3443716"/>
                  <a:pt x="1688247" y="3397095"/>
                </a:cubicBezTo>
                <a:cubicBezTo>
                  <a:pt x="1688247" y="3350476"/>
                  <a:pt x="1726039" y="3312683"/>
                  <a:pt x="1772659" y="3312683"/>
                </a:cubicBezTo>
                <a:close/>
                <a:moveTo>
                  <a:pt x="1435014" y="3312683"/>
                </a:moveTo>
                <a:cubicBezTo>
                  <a:pt x="1481630" y="3312683"/>
                  <a:pt x="1519422" y="3350476"/>
                  <a:pt x="1519422" y="3397095"/>
                </a:cubicBezTo>
                <a:cubicBezTo>
                  <a:pt x="1519422" y="3443716"/>
                  <a:pt x="1481630" y="3481508"/>
                  <a:pt x="1435014" y="3481508"/>
                </a:cubicBezTo>
                <a:cubicBezTo>
                  <a:pt x="1388389" y="3481508"/>
                  <a:pt x="1350601" y="3443716"/>
                  <a:pt x="1350601" y="3397095"/>
                </a:cubicBezTo>
                <a:cubicBezTo>
                  <a:pt x="1350601" y="3350476"/>
                  <a:pt x="1388389" y="3312683"/>
                  <a:pt x="1435014" y="3312683"/>
                </a:cubicBezTo>
                <a:close/>
                <a:moveTo>
                  <a:pt x="1097361" y="3312683"/>
                </a:moveTo>
                <a:cubicBezTo>
                  <a:pt x="1143985" y="3312683"/>
                  <a:pt x="1181773" y="3350476"/>
                  <a:pt x="1181773" y="3397095"/>
                </a:cubicBezTo>
                <a:cubicBezTo>
                  <a:pt x="1181773" y="3443716"/>
                  <a:pt x="1143985" y="3481508"/>
                  <a:pt x="1097361" y="3481508"/>
                </a:cubicBezTo>
                <a:cubicBezTo>
                  <a:pt x="1050741" y="3481508"/>
                  <a:pt x="1012948" y="3443716"/>
                  <a:pt x="1012948" y="3397095"/>
                </a:cubicBezTo>
                <a:cubicBezTo>
                  <a:pt x="1012948" y="3350476"/>
                  <a:pt x="1050741" y="3312683"/>
                  <a:pt x="1097361" y="3312683"/>
                </a:cubicBezTo>
                <a:close/>
                <a:moveTo>
                  <a:pt x="759711" y="3312683"/>
                </a:moveTo>
                <a:cubicBezTo>
                  <a:pt x="806331" y="3312683"/>
                  <a:pt x="844124" y="3350476"/>
                  <a:pt x="844124" y="3397095"/>
                </a:cubicBezTo>
                <a:cubicBezTo>
                  <a:pt x="844124" y="3443716"/>
                  <a:pt x="806331" y="3481508"/>
                  <a:pt x="759711" y="3481508"/>
                </a:cubicBezTo>
                <a:cubicBezTo>
                  <a:pt x="713096" y="3481508"/>
                  <a:pt x="675299" y="3443716"/>
                  <a:pt x="675299" y="3397095"/>
                </a:cubicBezTo>
                <a:cubicBezTo>
                  <a:pt x="675299" y="3350476"/>
                  <a:pt x="713096" y="3312683"/>
                  <a:pt x="759711" y="3312683"/>
                </a:cubicBezTo>
                <a:close/>
                <a:moveTo>
                  <a:pt x="422066" y="3312683"/>
                </a:moveTo>
                <a:cubicBezTo>
                  <a:pt x="468682" y="3312683"/>
                  <a:pt x="506480" y="3350476"/>
                  <a:pt x="506480" y="3397095"/>
                </a:cubicBezTo>
                <a:cubicBezTo>
                  <a:pt x="506480" y="3443716"/>
                  <a:pt x="468682" y="3481508"/>
                  <a:pt x="422066" y="3481508"/>
                </a:cubicBezTo>
                <a:cubicBezTo>
                  <a:pt x="375442" y="3481508"/>
                  <a:pt x="337653" y="3443716"/>
                  <a:pt x="337653" y="3397095"/>
                </a:cubicBezTo>
                <a:cubicBezTo>
                  <a:pt x="337653" y="3350476"/>
                  <a:pt x="375442" y="3312683"/>
                  <a:pt x="422066" y="3312683"/>
                </a:cubicBezTo>
                <a:close/>
                <a:moveTo>
                  <a:pt x="84412" y="3312683"/>
                </a:moveTo>
                <a:cubicBezTo>
                  <a:pt x="131037" y="3312683"/>
                  <a:pt x="168826" y="3350476"/>
                  <a:pt x="168826" y="3397095"/>
                </a:cubicBezTo>
                <a:cubicBezTo>
                  <a:pt x="168826" y="3443716"/>
                  <a:pt x="131037" y="3481508"/>
                  <a:pt x="84412" y="3481508"/>
                </a:cubicBezTo>
                <a:cubicBezTo>
                  <a:pt x="37793" y="3481508"/>
                  <a:pt x="0" y="3443716"/>
                  <a:pt x="0" y="3397095"/>
                </a:cubicBezTo>
                <a:cubicBezTo>
                  <a:pt x="0" y="3350476"/>
                  <a:pt x="37793" y="3312683"/>
                  <a:pt x="84412" y="3312683"/>
                </a:cubicBezTo>
                <a:close/>
                <a:moveTo>
                  <a:pt x="7850345" y="2975034"/>
                </a:moveTo>
                <a:cubicBezTo>
                  <a:pt x="7896964" y="2975034"/>
                  <a:pt x="7934757" y="3012826"/>
                  <a:pt x="7934757" y="3059446"/>
                </a:cubicBezTo>
                <a:cubicBezTo>
                  <a:pt x="7934757" y="3106066"/>
                  <a:pt x="7896964" y="3143859"/>
                  <a:pt x="7850345" y="3143859"/>
                </a:cubicBezTo>
                <a:cubicBezTo>
                  <a:pt x="7803725" y="3143859"/>
                  <a:pt x="7765933" y="3106066"/>
                  <a:pt x="7765933" y="3059446"/>
                </a:cubicBezTo>
                <a:cubicBezTo>
                  <a:pt x="7765933" y="3012826"/>
                  <a:pt x="7803725" y="2975034"/>
                  <a:pt x="7850345" y="2975034"/>
                </a:cubicBezTo>
                <a:close/>
                <a:moveTo>
                  <a:pt x="7512695" y="2975034"/>
                </a:moveTo>
                <a:cubicBezTo>
                  <a:pt x="7559315" y="2975034"/>
                  <a:pt x="7597109" y="3012826"/>
                  <a:pt x="7597109" y="3059446"/>
                </a:cubicBezTo>
                <a:cubicBezTo>
                  <a:pt x="7597109" y="3106066"/>
                  <a:pt x="7559315" y="3143859"/>
                  <a:pt x="7512695" y="3143859"/>
                </a:cubicBezTo>
                <a:cubicBezTo>
                  <a:pt x="7466075" y="3143859"/>
                  <a:pt x="7428283" y="3106066"/>
                  <a:pt x="7428283" y="3059446"/>
                </a:cubicBezTo>
                <a:cubicBezTo>
                  <a:pt x="7428283" y="3012826"/>
                  <a:pt x="7466075" y="2975034"/>
                  <a:pt x="7512695" y="2975034"/>
                </a:cubicBezTo>
                <a:close/>
                <a:moveTo>
                  <a:pt x="7175045" y="2975034"/>
                </a:moveTo>
                <a:cubicBezTo>
                  <a:pt x="7221666" y="2975034"/>
                  <a:pt x="7259458" y="3012826"/>
                  <a:pt x="7259458" y="3059446"/>
                </a:cubicBezTo>
                <a:cubicBezTo>
                  <a:pt x="7259458" y="3106066"/>
                  <a:pt x="7221666" y="3143859"/>
                  <a:pt x="7175045" y="3143859"/>
                </a:cubicBezTo>
                <a:cubicBezTo>
                  <a:pt x="7128427" y="3143859"/>
                  <a:pt x="7090633" y="3106066"/>
                  <a:pt x="7090633" y="3059446"/>
                </a:cubicBezTo>
                <a:cubicBezTo>
                  <a:pt x="7090633" y="3012826"/>
                  <a:pt x="7128427" y="2975034"/>
                  <a:pt x="7175045" y="2975034"/>
                </a:cubicBezTo>
                <a:close/>
                <a:moveTo>
                  <a:pt x="6837397" y="2975034"/>
                </a:moveTo>
                <a:cubicBezTo>
                  <a:pt x="6884017" y="2975034"/>
                  <a:pt x="6921809" y="3012826"/>
                  <a:pt x="6921809" y="3059446"/>
                </a:cubicBezTo>
                <a:cubicBezTo>
                  <a:pt x="6921809" y="3106066"/>
                  <a:pt x="6884017" y="3143859"/>
                  <a:pt x="6837397" y="3143859"/>
                </a:cubicBezTo>
                <a:cubicBezTo>
                  <a:pt x="6790777" y="3143859"/>
                  <a:pt x="6752985" y="3106066"/>
                  <a:pt x="6752985" y="3059446"/>
                </a:cubicBezTo>
                <a:cubicBezTo>
                  <a:pt x="6752985" y="3012826"/>
                  <a:pt x="6790777" y="2975034"/>
                  <a:pt x="6837397" y="2975034"/>
                </a:cubicBezTo>
                <a:close/>
                <a:moveTo>
                  <a:pt x="6499747" y="2975034"/>
                </a:moveTo>
                <a:cubicBezTo>
                  <a:pt x="6546368" y="2975034"/>
                  <a:pt x="6584161" y="3012826"/>
                  <a:pt x="6584161" y="3059446"/>
                </a:cubicBezTo>
                <a:cubicBezTo>
                  <a:pt x="6584161" y="3106066"/>
                  <a:pt x="6546368" y="3143859"/>
                  <a:pt x="6499747" y="3143859"/>
                </a:cubicBezTo>
                <a:cubicBezTo>
                  <a:pt x="6453127" y="3143859"/>
                  <a:pt x="6415335" y="3106066"/>
                  <a:pt x="6415335" y="3059446"/>
                </a:cubicBezTo>
                <a:cubicBezTo>
                  <a:pt x="6415335" y="3012826"/>
                  <a:pt x="6453127" y="2975034"/>
                  <a:pt x="6499747" y="2975034"/>
                </a:cubicBezTo>
                <a:close/>
                <a:moveTo>
                  <a:pt x="6162098" y="2975034"/>
                </a:moveTo>
                <a:cubicBezTo>
                  <a:pt x="6208719" y="2975034"/>
                  <a:pt x="6246510" y="3012826"/>
                  <a:pt x="6246510" y="3059446"/>
                </a:cubicBezTo>
                <a:cubicBezTo>
                  <a:pt x="6246510" y="3106066"/>
                  <a:pt x="6208719" y="3143859"/>
                  <a:pt x="6162098" y="3143859"/>
                </a:cubicBezTo>
                <a:cubicBezTo>
                  <a:pt x="6115479" y="3143859"/>
                  <a:pt x="6077686" y="3106066"/>
                  <a:pt x="6077686" y="3059446"/>
                </a:cubicBezTo>
                <a:cubicBezTo>
                  <a:pt x="6077686" y="3012826"/>
                  <a:pt x="6115479" y="2975034"/>
                  <a:pt x="6162098" y="2975034"/>
                </a:cubicBezTo>
                <a:close/>
                <a:moveTo>
                  <a:pt x="5824449" y="2975034"/>
                </a:moveTo>
                <a:cubicBezTo>
                  <a:pt x="5871069" y="2975034"/>
                  <a:pt x="5908861" y="3012826"/>
                  <a:pt x="5908861" y="3059446"/>
                </a:cubicBezTo>
                <a:cubicBezTo>
                  <a:pt x="5908861" y="3106066"/>
                  <a:pt x="5871069" y="3143859"/>
                  <a:pt x="5824449" y="3143859"/>
                </a:cubicBezTo>
                <a:cubicBezTo>
                  <a:pt x="5777829" y="3143859"/>
                  <a:pt x="5740037" y="3106066"/>
                  <a:pt x="5740037" y="3059446"/>
                </a:cubicBezTo>
                <a:cubicBezTo>
                  <a:pt x="5740037" y="3012826"/>
                  <a:pt x="5777829" y="2975034"/>
                  <a:pt x="5824449" y="2975034"/>
                </a:cubicBezTo>
                <a:close/>
                <a:moveTo>
                  <a:pt x="5486800" y="2975034"/>
                </a:moveTo>
                <a:cubicBezTo>
                  <a:pt x="5533421" y="2975034"/>
                  <a:pt x="5571212" y="3012826"/>
                  <a:pt x="5571212" y="3059446"/>
                </a:cubicBezTo>
                <a:cubicBezTo>
                  <a:pt x="5571212" y="3106066"/>
                  <a:pt x="5533421" y="3143859"/>
                  <a:pt x="5486800" y="3143859"/>
                </a:cubicBezTo>
                <a:cubicBezTo>
                  <a:pt x="5440179" y="3143859"/>
                  <a:pt x="5402388" y="3106066"/>
                  <a:pt x="5402388" y="3059446"/>
                </a:cubicBezTo>
                <a:cubicBezTo>
                  <a:pt x="5402388" y="3012826"/>
                  <a:pt x="5440179" y="2975034"/>
                  <a:pt x="5486800" y="2975034"/>
                </a:cubicBezTo>
                <a:close/>
                <a:moveTo>
                  <a:pt x="5149151" y="2975034"/>
                </a:moveTo>
                <a:cubicBezTo>
                  <a:pt x="5195771" y="2975034"/>
                  <a:pt x="5233563" y="3012826"/>
                  <a:pt x="5233563" y="3059446"/>
                </a:cubicBezTo>
                <a:cubicBezTo>
                  <a:pt x="5233563" y="3106066"/>
                  <a:pt x="5195771" y="3143859"/>
                  <a:pt x="5149151" y="3143859"/>
                </a:cubicBezTo>
                <a:cubicBezTo>
                  <a:pt x="5102531" y="3143859"/>
                  <a:pt x="5064739" y="3106066"/>
                  <a:pt x="5064739" y="3059446"/>
                </a:cubicBezTo>
                <a:cubicBezTo>
                  <a:pt x="5064739" y="3012826"/>
                  <a:pt x="5102531" y="2975034"/>
                  <a:pt x="5149151" y="2975034"/>
                </a:cubicBezTo>
                <a:close/>
                <a:moveTo>
                  <a:pt x="4811502" y="2975034"/>
                </a:moveTo>
                <a:cubicBezTo>
                  <a:pt x="4858121" y="2975034"/>
                  <a:pt x="4895914" y="3012826"/>
                  <a:pt x="4895914" y="3059446"/>
                </a:cubicBezTo>
                <a:cubicBezTo>
                  <a:pt x="4895914" y="3106066"/>
                  <a:pt x="4858121" y="3143859"/>
                  <a:pt x="4811502" y="3143859"/>
                </a:cubicBezTo>
                <a:cubicBezTo>
                  <a:pt x="4764881" y="3143859"/>
                  <a:pt x="4727090" y="3106066"/>
                  <a:pt x="4727090" y="3059446"/>
                </a:cubicBezTo>
                <a:cubicBezTo>
                  <a:pt x="4727090" y="3012826"/>
                  <a:pt x="4764881" y="2975034"/>
                  <a:pt x="4811502" y="2975034"/>
                </a:cubicBezTo>
                <a:close/>
                <a:moveTo>
                  <a:pt x="4473853" y="2975034"/>
                </a:moveTo>
                <a:cubicBezTo>
                  <a:pt x="4520473" y="2975034"/>
                  <a:pt x="4558265" y="3012826"/>
                  <a:pt x="4558265" y="3059446"/>
                </a:cubicBezTo>
                <a:cubicBezTo>
                  <a:pt x="4558265" y="3106066"/>
                  <a:pt x="4520473" y="3143859"/>
                  <a:pt x="4473853" y="3143859"/>
                </a:cubicBezTo>
                <a:cubicBezTo>
                  <a:pt x="4427232" y="3143859"/>
                  <a:pt x="4389440" y="3106066"/>
                  <a:pt x="4389440" y="3059446"/>
                </a:cubicBezTo>
                <a:cubicBezTo>
                  <a:pt x="4389440" y="3012826"/>
                  <a:pt x="4427232" y="2975034"/>
                  <a:pt x="4473853" y="2975034"/>
                </a:cubicBezTo>
                <a:close/>
                <a:moveTo>
                  <a:pt x="4136203" y="2975034"/>
                </a:moveTo>
                <a:cubicBezTo>
                  <a:pt x="4182823" y="2975034"/>
                  <a:pt x="4220615" y="3012826"/>
                  <a:pt x="4220615" y="3059446"/>
                </a:cubicBezTo>
                <a:cubicBezTo>
                  <a:pt x="4220615" y="3106066"/>
                  <a:pt x="4182823" y="3143859"/>
                  <a:pt x="4136203" y="3143859"/>
                </a:cubicBezTo>
                <a:cubicBezTo>
                  <a:pt x="4089584" y="3143859"/>
                  <a:pt x="4051791" y="3106066"/>
                  <a:pt x="4051791" y="3059446"/>
                </a:cubicBezTo>
                <a:cubicBezTo>
                  <a:pt x="4051791" y="3012826"/>
                  <a:pt x="4089584" y="2975034"/>
                  <a:pt x="4136203" y="2975034"/>
                </a:cubicBezTo>
                <a:close/>
                <a:moveTo>
                  <a:pt x="3798554" y="2975034"/>
                </a:moveTo>
                <a:cubicBezTo>
                  <a:pt x="3845174" y="2975034"/>
                  <a:pt x="3882966" y="3012826"/>
                  <a:pt x="3882966" y="3059446"/>
                </a:cubicBezTo>
                <a:cubicBezTo>
                  <a:pt x="3882966" y="3106066"/>
                  <a:pt x="3845174" y="3143859"/>
                  <a:pt x="3798554" y="3143859"/>
                </a:cubicBezTo>
                <a:cubicBezTo>
                  <a:pt x="3751934" y="3143859"/>
                  <a:pt x="3714142" y="3106066"/>
                  <a:pt x="3714142" y="3059446"/>
                </a:cubicBezTo>
                <a:cubicBezTo>
                  <a:pt x="3714142" y="3012826"/>
                  <a:pt x="3751934" y="2975034"/>
                  <a:pt x="3798554" y="2975034"/>
                </a:cubicBezTo>
                <a:close/>
                <a:moveTo>
                  <a:pt x="3460905" y="2975034"/>
                </a:moveTo>
                <a:cubicBezTo>
                  <a:pt x="3507525" y="2975034"/>
                  <a:pt x="3545317" y="3012826"/>
                  <a:pt x="3545317" y="3059446"/>
                </a:cubicBezTo>
                <a:cubicBezTo>
                  <a:pt x="3545317" y="3106066"/>
                  <a:pt x="3507525" y="3143859"/>
                  <a:pt x="3460905" y="3143859"/>
                </a:cubicBezTo>
                <a:cubicBezTo>
                  <a:pt x="3414284" y="3143859"/>
                  <a:pt x="3376493" y="3106066"/>
                  <a:pt x="3376493" y="3059446"/>
                </a:cubicBezTo>
                <a:cubicBezTo>
                  <a:pt x="3376493" y="3012826"/>
                  <a:pt x="3414284" y="2975034"/>
                  <a:pt x="3460905" y="2975034"/>
                </a:cubicBezTo>
                <a:close/>
                <a:moveTo>
                  <a:pt x="3123255" y="2975034"/>
                </a:moveTo>
                <a:cubicBezTo>
                  <a:pt x="3169876" y="2975034"/>
                  <a:pt x="3207668" y="3012826"/>
                  <a:pt x="3207668" y="3059446"/>
                </a:cubicBezTo>
                <a:cubicBezTo>
                  <a:pt x="3207668" y="3106066"/>
                  <a:pt x="3169876" y="3143859"/>
                  <a:pt x="3123255" y="3143859"/>
                </a:cubicBezTo>
                <a:cubicBezTo>
                  <a:pt x="3076636" y="3143859"/>
                  <a:pt x="3038843" y="3106066"/>
                  <a:pt x="3038843" y="3059446"/>
                </a:cubicBezTo>
                <a:cubicBezTo>
                  <a:pt x="3038843" y="3012826"/>
                  <a:pt x="3076636" y="2975034"/>
                  <a:pt x="3123255" y="2975034"/>
                </a:cubicBezTo>
                <a:close/>
                <a:moveTo>
                  <a:pt x="2785607" y="2975034"/>
                </a:moveTo>
                <a:cubicBezTo>
                  <a:pt x="2832226" y="2975034"/>
                  <a:pt x="2870019" y="3012826"/>
                  <a:pt x="2870019" y="3059446"/>
                </a:cubicBezTo>
                <a:cubicBezTo>
                  <a:pt x="2870019" y="3106066"/>
                  <a:pt x="2832226" y="3143859"/>
                  <a:pt x="2785607" y="3143859"/>
                </a:cubicBezTo>
                <a:cubicBezTo>
                  <a:pt x="2738986" y="3143859"/>
                  <a:pt x="2701195" y="3106066"/>
                  <a:pt x="2701195" y="3059446"/>
                </a:cubicBezTo>
                <a:cubicBezTo>
                  <a:pt x="2701195" y="3012826"/>
                  <a:pt x="2738986" y="2975034"/>
                  <a:pt x="2785607" y="2975034"/>
                </a:cubicBezTo>
                <a:close/>
                <a:moveTo>
                  <a:pt x="2447957" y="2975034"/>
                </a:moveTo>
                <a:cubicBezTo>
                  <a:pt x="2494578" y="2975034"/>
                  <a:pt x="2532369" y="3012826"/>
                  <a:pt x="2532369" y="3059446"/>
                </a:cubicBezTo>
                <a:cubicBezTo>
                  <a:pt x="2532369" y="3106066"/>
                  <a:pt x="2494578" y="3143859"/>
                  <a:pt x="2447957" y="3143859"/>
                </a:cubicBezTo>
                <a:cubicBezTo>
                  <a:pt x="2401337" y="3143859"/>
                  <a:pt x="2363545" y="3106066"/>
                  <a:pt x="2363545" y="3059446"/>
                </a:cubicBezTo>
                <a:cubicBezTo>
                  <a:pt x="2363545" y="3012826"/>
                  <a:pt x="2401337" y="2975034"/>
                  <a:pt x="2447957" y="2975034"/>
                </a:cubicBezTo>
                <a:close/>
                <a:moveTo>
                  <a:pt x="2110308" y="2975034"/>
                </a:moveTo>
                <a:cubicBezTo>
                  <a:pt x="2156928" y="2975034"/>
                  <a:pt x="2194721" y="3012826"/>
                  <a:pt x="2194721" y="3059446"/>
                </a:cubicBezTo>
                <a:cubicBezTo>
                  <a:pt x="2194721" y="3106066"/>
                  <a:pt x="2156928" y="3143859"/>
                  <a:pt x="2110308" y="3143859"/>
                </a:cubicBezTo>
                <a:cubicBezTo>
                  <a:pt x="2063688" y="3143859"/>
                  <a:pt x="2025896" y="3106066"/>
                  <a:pt x="2025896" y="3059446"/>
                </a:cubicBezTo>
                <a:cubicBezTo>
                  <a:pt x="2025896" y="3012826"/>
                  <a:pt x="2063688" y="2975034"/>
                  <a:pt x="2110308" y="2975034"/>
                </a:cubicBezTo>
                <a:close/>
                <a:moveTo>
                  <a:pt x="1772659" y="2975034"/>
                </a:moveTo>
                <a:cubicBezTo>
                  <a:pt x="1819278" y="2975034"/>
                  <a:pt x="1857071" y="3012826"/>
                  <a:pt x="1857071" y="3059446"/>
                </a:cubicBezTo>
                <a:cubicBezTo>
                  <a:pt x="1857071" y="3106066"/>
                  <a:pt x="1819278" y="3143859"/>
                  <a:pt x="1772659" y="3143859"/>
                </a:cubicBezTo>
                <a:cubicBezTo>
                  <a:pt x="1726039" y="3143859"/>
                  <a:pt x="1688247" y="3106066"/>
                  <a:pt x="1688247" y="3059446"/>
                </a:cubicBezTo>
                <a:cubicBezTo>
                  <a:pt x="1688247" y="3012826"/>
                  <a:pt x="1726039" y="2975034"/>
                  <a:pt x="1772659" y="2975034"/>
                </a:cubicBezTo>
                <a:close/>
                <a:moveTo>
                  <a:pt x="1435014" y="2975034"/>
                </a:moveTo>
                <a:cubicBezTo>
                  <a:pt x="1481630" y="2975034"/>
                  <a:pt x="1519422" y="3012826"/>
                  <a:pt x="1519422" y="3059446"/>
                </a:cubicBezTo>
                <a:cubicBezTo>
                  <a:pt x="1519422" y="3106066"/>
                  <a:pt x="1481630" y="3143859"/>
                  <a:pt x="1435014" y="3143859"/>
                </a:cubicBezTo>
                <a:cubicBezTo>
                  <a:pt x="1388389" y="3143859"/>
                  <a:pt x="1350601" y="3106066"/>
                  <a:pt x="1350601" y="3059446"/>
                </a:cubicBezTo>
                <a:cubicBezTo>
                  <a:pt x="1350601" y="3012826"/>
                  <a:pt x="1388389" y="2975034"/>
                  <a:pt x="1435014" y="2975034"/>
                </a:cubicBezTo>
                <a:close/>
                <a:moveTo>
                  <a:pt x="1097361" y="2975034"/>
                </a:moveTo>
                <a:cubicBezTo>
                  <a:pt x="1143985" y="2975034"/>
                  <a:pt x="1181773" y="3012826"/>
                  <a:pt x="1181773" y="3059446"/>
                </a:cubicBezTo>
                <a:cubicBezTo>
                  <a:pt x="1181773" y="3106066"/>
                  <a:pt x="1143985" y="3143859"/>
                  <a:pt x="1097361" y="3143859"/>
                </a:cubicBezTo>
                <a:cubicBezTo>
                  <a:pt x="1050741" y="3143859"/>
                  <a:pt x="1012948" y="3106066"/>
                  <a:pt x="1012948" y="3059446"/>
                </a:cubicBezTo>
                <a:cubicBezTo>
                  <a:pt x="1012948" y="3012826"/>
                  <a:pt x="1050741" y="2975034"/>
                  <a:pt x="1097361" y="2975034"/>
                </a:cubicBezTo>
                <a:close/>
                <a:moveTo>
                  <a:pt x="759711" y="2975034"/>
                </a:moveTo>
                <a:cubicBezTo>
                  <a:pt x="806331" y="2975034"/>
                  <a:pt x="844124" y="3012826"/>
                  <a:pt x="844124" y="3059446"/>
                </a:cubicBezTo>
                <a:cubicBezTo>
                  <a:pt x="844124" y="3106066"/>
                  <a:pt x="806331" y="3143859"/>
                  <a:pt x="759711" y="3143859"/>
                </a:cubicBezTo>
                <a:cubicBezTo>
                  <a:pt x="713096" y="3143859"/>
                  <a:pt x="675299" y="3106066"/>
                  <a:pt x="675299" y="3059446"/>
                </a:cubicBezTo>
                <a:cubicBezTo>
                  <a:pt x="675299" y="3012826"/>
                  <a:pt x="713096" y="2975034"/>
                  <a:pt x="759711" y="2975034"/>
                </a:cubicBezTo>
                <a:close/>
                <a:moveTo>
                  <a:pt x="422066" y="2975034"/>
                </a:moveTo>
                <a:cubicBezTo>
                  <a:pt x="468682" y="2975034"/>
                  <a:pt x="506480" y="3012826"/>
                  <a:pt x="506480" y="3059446"/>
                </a:cubicBezTo>
                <a:cubicBezTo>
                  <a:pt x="506480" y="3106066"/>
                  <a:pt x="468682" y="3143859"/>
                  <a:pt x="422066" y="3143859"/>
                </a:cubicBezTo>
                <a:cubicBezTo>
                  <a:pt x="375442" y="3143859"/>
                  <a:pt x="337653" y="3106066"/>
                  <a:pt x="337653" y="3059446"/>
                </a:cubicBezTo>
                <a:cubicBezTo>
                  <a:pt x="337653" y="3012826"/>
                  <a:pt x="375442" y="2975034"/>
                  <a:pt x="422066" y="2975034"/>
                </a:cubicBezTo>
                <a:close/>
                <a:moveTo>
                  <a:pt x="84412" y="2975034"/>
                </a:moveTo>
                <a:cubicBezTo>
                  <a:pt x="131037" y="2975034"/>
                  <a:pt x="168826" y="3012826"/>
                  <a:pt x="168826" y="3059446"/>
                </a:cubicBezTo>
                <a:cubicBezTo>
                  <a:pt x="168826" y="3106066"/>
                  <a:pt x="131037" y="3143859"/>
                  <a:pt x="84412" y="3143859"/>
                </a:cubicBezTo>
                <a:cubicBezTo>
                  <a:pt x="37793" y="3143859"/>
                  <a:pt x="0" y="3106066"/>
                  <a:pt x="0" y="3059446"/>
                </a:cubicBezTo>
                <a:cubicBezTo>
                  <a:pt x="0" y="3012826"/>
                  <a:pt x="37793" y="2975034"/>
                  <a:pt x="84412" y="2975034"/>
                </a:cubicBezTo>
                <a:close/>
                <a:moveTo>
                  <a:pt x="7850345" y="2637385"/>
                </a:moveTo>
                <a:cubicBezTo>
                  <a:pt x="7896964" y="2637385"/>
                  <a:pt x="7934757" y="2675177"/>
                  <a:pt x="7934757" y="2721797"/>
                </a:cubicBezTo>
                <a:cubicBezTo>
                  <a:pt x="7934757" y="2768417"/>
                  <a:pt x="7896964" y="2806209"/>
                  <a:pt x="7850345" y="2806209"/>
                </a:cubicBezTo>
                <a:cubicBezTo>
                  <a:pt x="7803725" y="2806209"/>
                  <a:pt x="7765933" y="2768417"/>
                  <a:pt x="7765933" y="2721797"/>
                </a:cubicBezTo>
                <a:cubicBezTo>
                  <a:pt x="7765933" y="2675177"/>
                  <a:pt x="7803725" y="2637385"/>
                  <a:pt x="7850345" y="2637385"/>
                </a:cubicBezTo>
                <a:close/>
                <a:moveTo>
                  <a:pt x="7512695" y="2637385"/>
                </a:moveTo>
                <a:cubicBezTo>
                  <a:pt x="7559315" y="2637385"/>
                  <a:pt x="7597109" y="2675177"/>
                  <a:pt x="7597109" y="2721797"/>
                </a:cubicBezTo>
                <a:cubicBezTo>
                  <a:pt x="7597109" y="2768417"/>
                  <a:pt x="7559315" y="2806209"/>
                  <a:pt x="7512695" y="2806209"/>
                </a:cubicBezTo>
                <a:cubicBezTo>
                  <a:pt x="7466075" y="2806209"/>
                  <a:pt x="7428283" y="2768417"/>
                  <a:pt x="7428283" y="2721797"/>
                </a:cubicBezTo>
                <a:cubicBezTo>
                  <a:pt x="7428283" y="2675177"/>
                  <a:pt x="7466075" y="2637385"/>
                  <a:pt x="7512695" y="2637385"/>
                </a:cubicBezTo>
                <a:close/>
                <a:moveTo>
                  <a:pt x="7175045" y="2637385"/>
                </a:moveTo>
                <a:cubicBezTo>
                  <a:pt x="7221666" y="2637385"/>
                  <a:pt x="7259458" y="2675177"/>
                  <a:pt x="7259458" y="2721797"/>
                </a:cubicBezTo>
                <a:cubicBezTo>
                  <a:pt x="7259458" y="2768417"/>
                  <a:pt x="7221666" y="2806209"/>
                  <a:pt x="7175045" y="2806209"/>
                </a:cubicBezTo>
                <a:cubicBezTo>
                  <a:pt x="7128427" y="2806209"/>
                  <a:pt x="7090633" y="2768417"/>
                  <a:pt x="7090633" y="2721797"/>
                </a:cubicBezTo>
                <a:cubicBezTo>
                  <a:pt x="7090633" y="2675177"/>
                  <a:pt x="7128427" y="2637385"/>
                  <a:pt x="7175045" y="2637385"/>
                </a:cubicBezTo>
                <a:close/>
                <a:moveTo>
                  <a:pt x="6837397" y="2637385"/>
                </a:moveTo>
                <a:cubicBezTo>
                  <a:pt x="6884017" y="2637385"/>
                  <a:pt x="6921809" y="2675177"/>
                  <a:pt x="6921809" y="2721797"/>
                </a:cubicBezTo>
                <a:cubicBezTo>
                  <a:pt x="6921809" y="2768417"/>
                  <a:pt x="6884017" y="2806209"/>
                  <a:pt x="6837397" y="2806209"/>
                </a:cubicBezTo>
                <a:cubicBezTo>
                  <a:pt x="6790777" y="2806209"/>
                  <a:pt x="6752985" y="2768417"/>
                  <a:pt x="6752985" y="2721797"/>
                </a:cubicBezTo>
                <a:cubicBezTo>
                  <a:pt x="6752985" y="2675177"/>
                  <a:pt x="6790777" y="2637385"/>
                  <a:pt x="6837397" y="2637385"/>
                </a:cubicBezTo>
                <a:close/>
                <a:moveTo>
                  <a:pt x="6499747" y="2637385"/>
                </a:moveTo>
                <a:cubicBezTo>
                  <a:pt x="6546368" y="2637385"/>
                  <a:pt x="6584161" y="2675177"/>
                  <a:pt x="6584161" y="2721797"/>
                </a:cubicBezTo>
                <a:cubicBezTo>
                  <a:pt x="6584161" y="2768417"/>
                  <a:pt x="6546368" y="2806209"/>
                  <a:pt x="6499747" y="2806209"/>
                </a:cubicBezTo>
                <a:cubicBezTo>
                  <a:pt x="6453127" y="2806209"/>
                  <a:pt x="6415335" y="2768417"/>
                  <a:pt x="6415335" y="2721797"/>
                </a:cubicBezTo>
                <a:cubicBezTo>
                  <a:pt x="6415335" y="2675177"/>
                  <a:pt x="6453127" y="2637385"/>
                  <a:pt x="6499747" y="2637385"/>
                </a:cubicBezTo>
                <a:close/>
                <a:moveTo>
                  <a:pt x="6162098" y="2637385"/>
                </a:moveTo>
                <a:cubicBezTo>
                  <a:pt x="6208719" y="2637385"/>
                  <a:pt x="6246510" y="2675177"/>
                  <a:pt x="6246510" y="2721797"/>
                </a:cubicBezTo>
                <a:cubicBezTo>
                  <a:pt x="6246510" y="2768417"/>
                  <a:pt x="6208719" y="2806209"/>
                  <a:pt x="6162098" y="2806209"/>
                </a:cubicBezTo>
                <a:cubicBezTo>
                  <a:pt x="6115479" y="2806209"/>
                  <a:pt x="6077686" y="2768417"/>
                  <a:pt x="6077686" y="2721797"/>
                </a:cubicBezTo>
                <a:cubicBezTo>
                  <a:pt x="6077686" y="2675177"/>
                  <a:pt x="6115479" y="2637385"/>
                  <a:pt x="6162098" y="2637385"/>
                </a:cubicBezTo>
                <a:close/>
                <a:moveTo>
                  <a:pt x="5824449" y="2637385"/>
                </a:moveTo>
                <a:cubicBezTo>
                  <a:pt x="5871069" y="2637385"/>
                  <a:pt x="5908861" y="2675177"/>
                  <a:pt x="5908861" y="2721797"/>
                </a:cubicBezTo>
                <a:cubicBezTo>
                  <a:pt x="5908861" y="2768417"/>
                  <a:pt x="5871069" y="2806209"/>
                  <a:pt x="5824449" y="2806209"/>
                </a:cubicBezTo>
                <a:cubicBezTo>
                  <a:pt x="5777829" y="2806209"/>
                  <a:pt x="5740037" y="2768417"/>
                  <a:pt x="5740037" y="2721797"/>
                </a:cubicBezTo>
                <a:cubicBezTo>
                  <a:pt x="5740037" y="2675177"/>
                  <a:pt x="5777829" y="2637385"/>
                  <a:pt x="5824449" y="2637385"/>
                </a:cubicBezTo>
                <a:close/>
                <a:moveTo>
                  <a:pt x="5486800" y="2637385"/>
                </a:moveTo>
                <a:cubicBezTo>
                  <a:pt x="5533421" y="2637385"/>
                  <a:pt x="5571212" y="2675177"/>
                  <a:pt x="5571212" y="2721797"/>
                </a:cubicBezTo>
                <a:cubicBezTo>
                  <a:pt x="5571212" y="2768417"/>
                  <a:pt x="5533421" y="2806209"/>
                  <a:pt x="5486800" y="2806209"/>
                </a:cubicBezTo>
                <a:cubicBezTo>
                  <a:pt x="5440179" y="2806209"/>
                  <a:pt x="5402388" y="2768417"/>
                  <a:pt x="5402388" y="2721797"/>
                </a:cubicBezTo>
                <a:cubicBezTo>
                  <a:pt x="5402388" y="2675177"/>
                  <a:pt x="5440179" y="2637385"/>
                  <a:pt x="5486800" y="2637385"/>
                </a:cubicBezTo>
                <a:close/>
                <a:moveTo>
                  <a:pt x="5149151" y="2637385"/>
                </a:moveTo>
                <a:cubicBezTo>
                  <a:pt x="5195771" y="2637385"/>
                  <a:pt x="5233563" y="2675177"/>
                  <a:pt x="5233563" y="2721797"/>
                </a:cubicBezTo>
                <a:cubicBezTo>
                  <a:pt x="5233563" y="2768417"/>
                  <a:pt x="5195771" y="2806209"/>
                  <a:pt x="5149151" y="2806209"/>
                </a:cubicBezTo>
                <a:cubicBezTo>
                  <a:pt x="5102531" y="2806209"/>
                  <a:pt x="5064739" y="2768417"/>
                  <a:pt x="5064739" y="2721797"/>
                </a:cubicBezTo>
                <a:cubicBezTo>
                  <a:pt x="5064739" y="2675177"/>
                  <a:pt x="5102531" y="2637385"/>
                  <a:pt x="5149151" y="2637385"/>
                </a:cubicBezTo>
                <a:close/>
                <a:moveTo>
                  <a:pt x="4811502" y="2637385"/>
                </a:moveTo>
                <a:cubicBezTo>
                  <a:pt x="4858121" y="2637385"/>
                  <a:pt x="4895914" y="2675177"/>
                  <a:pt x="4895914" y="2721797"/>
                </a:cubicBezTo>
                <a:cubicBezTo>
                  <a:pt x="4895914" y="2768417"/>
                  <a:pt x="4858121" y="2806209"/>
                  <a:pt x="4811502" y="2806209"/>
                </a:cubicBezTo>
                <a:cubicBezTo>
                  <a:pt x="4764881" y="2806209"/>
                  <a:pt x="4727090" y="2768417"/>
                  <a:pt x="4727090" y="2721797"/>
                </a:cubicBezTo>
                <a:cubicBezTo>
                  <a:pt x="4727090" y="2675177"/>
                  <a:pt x="4764881" y="2637385"/>
                  <a:pt x="4811502" y="2637385"/>
                </a:cubicBezTo>
                <a:close/>
                <a:moveTo>
                  <a:pt x="4473853" y="2637385"/>
                </a:moveTo>
                <a:cubicBezTo>
                  <a:pt x="4520473" y="2637385"/>
                  <a:pt x="4558265" y="2675177"/>
                  <a:pt x="4558265" y="2721797"/>
                </a:cubicBezTo>
                <a:cubicBezTo>
                  <a:pt x="4558265" y="2768417"/>
                  <a:pt x="4520473" y="2806209"/>
                  <a:pt x="4473853" y="2806209"/>
                </a:cubicBezTo>
                <a:cubicBezTo>
                  <a:pt x="4427232" y="2806209"/>
                  <a:pt x="4389440" y="2768417"/>
                  <a:pt x="4389440" y="2721797"/>
                </a:cubicBezTo>
                <a:cubicBezTo>
                  <a:pt x="4389440" y="2675177"/>
                  <a:pt x="4427232" y="2637385"/>
                  <a:pt x="4473853" y="2637385"/>
                </a:cubicBezTo>
                <a:close/>
                <a:moveTo>
                  <a:pt x="4136203" y="2637385"/>
                </a:moveTo>
                <a:cubicBezTo>
                  <a:pt x="4182823" y="2637385"/>
                  <a:pt x="4220615" y="2675177"/>
                  <a:pt x="4220615" y="2721797"/>
                </a:cubicBezTo>
                <a:cubicBezTo>
                  <a:pt x="4220615" y="2768417"/>
                  <a:pt x="4182823" y="2806209"/>
                  <a:pt x="4136203" y="2806209"/>
                </a:cubicBezTo>
                <a:cubicBezTo>
                  <a:pt x="4089584" y="2806209"/>
                  <a:pt x="4051791" y="2768417"/>
                  <a:pt x="4051791" y="2721797"/>
                </a:cubicBezTo>
                <a:cubicBezTo>
                  <a:pt x="4051791" y="2675177"/>
                  <a:pt x="4089584" y="2637385"/>
                  <a:pt x="4136203" y="2637385"/>
                </a:cubicBezTo>
                <a:close/>
                <a:moveTo>
                  <a:pt x="3798554" y="2637385"/>
                </a:moveTo>
                <a:cubicBezTo>
                  <a:pt x="3845174" y="2637385"/>
                  <a:pt x="3882966" y="2675177"/>
                  <a:pt x="3882966" y="2721797"/>
                </a:cubicBezTo>
                <a:cubicBezTo>
                  <a:pt x="3882966" y="2768417"/>
                  <a:pt x="3845174" y="2806209"/>
                  <a:pt x="3798554" y="2806209"/>
                </a:cubicBezTo>
                <a:cubicBezTo>
                  <a:pt x="3751934" y="2806209"/>
                  <a:pt x="3714142" y="2768417"/>
                  <a:pt x="3714142" y="2721797"/>
                </a:cubicBezTo>
                <a:cubicBezTo>
                  <a:pt x="3714142" y="2675177"/>
                  <a:pt x="3751934" y="2637385"/>
                  <a:pt x="3798554" y="2637385"/>
                </a:cubicBezTo>
                <a:close/>
                <a:moveTo>
                  <a:pt x="3460905" y="2637385"/>
                </a:moveTo>
                <a:cubicBezTo>
                  <a:pt x="3507525" y="2637385"/>
                  <a:pt x="3545317" y="2675177"/>
                  <a:pt x="3545317" y="2721797"/>
                </a:cubicBezTo>
                <a:cubicBezTo>
                  <a:pt x="3545317" y="2768417"/>
                  <a:pt x="3507525" y="2806209"/>
                  <a:pt x="3460905" y="2806209"/>
                </a:cubicBezTo>
                <a:cubicBezTo>
                  <a:pt x="3414284" y="2806209"/>
                  <a:pt x="3376493" y="2768417"/>
                  <a:pt x="3376493" y="2721797"/>
                </a:cubicBezTo>
                <a:cubicBezTo>
                  <a:pt x="3376493" y="2675177"/>
                  <a:pt x="3414284" y="2637385"/>
                  <a:pt x="3460905" y="2637385"/>
                </a:cubicBezTo>
                <a:close/>
                <a:moveTo>
                  <a:pt x="3123255" y="2637385"/>
                </a:moveTo>
                <a:cubicBezTo>
                  <a:pt x="3169876" y="2637385"/>
                  <a:pt x="3207668" y="2675177"/>
                  <a:pt x="3207668" y="2721797"/>
                </a:cubicBezTo>
                <a:cubicBezTo>
                  <a:pt x="3207668" y="2768417"/>
                  <a:pt x="3169876" y="2806209"/>
                  <a:pt x="3123255" y="2806209"/>
                </a:cubicBezTo>
                <a:cubicBezTo>
                  <a:pt x="3076636" y="2806209"/>
                  <a:pt x="3038843" y="2768417"/>
                  <a:pt x="3038843" y="2721797"/>
                </a:cubicBezTo>
                <a:cubicBezTo>
                  <a:pt x="3038843" y="2675177"/>
                  <a:pt x="3076636" y="2637385"/>
                  <a:pt x="3123255" y="2637385"/>
                </a:cubicBezTo>
                <a:close/>
                <a:moveTo>
                  <a:pt x="2785607" y="2637385"/>
                </a:moveTo>
                <a:cubicBezTo>
                  <a:pt x="2832226" y="2637385"/>
                  <a:pt x="2870019" y="2675177"/>
                  <a:pt x="2870019" y="2721797"/>
                </a:cubicBezTo>
                <a:cubicBezTo>
                  <a:pt x="2870019" y="2768417"/>
                  <a:pt x="2832226" y="2806209"/>
                  <a:pt x="2785607" y="2806209"/>
                </a:cubicBezTo>
                <a:cubicBezTo>
                  <a:pt x="2738986" y="2806209"/>
                  <a:pt x="2701195" y="2768417"/>
                  <a:pt x="2701195" y="2721797"/>
                </a:cubicBezTo>
                <a:cubicBezTo>
                  <a:pt x="2701195" y="2675177"/>
                  <a:pt x="2738986" y="2637385"/>
                  <a:pt x="2785607" y="2637385"/>
                </a:cubicBezTo>
                <a:close/>
                <a:moveTo>
                  <a:pt x="2447957" y="2637385"/>
                </a:moveTo>
                <a:cubicBezTo>
                  <a:pt x="2494578" y="2637385"/>
                  <a:pt x="2532369" y="2675177"/>
                  <a:pt x="2532369" y="2721797"/>
                </a:cubicBezTo>
                <a:cubicBezTo>
                  <a:pt x="2532369" y="2768417"/>
                  <a:pt x="2494578" y="2806209"/>
                  <a:pt x="2447957" y="2806209"/>
                </a:cubicBezTo>
                <a:cubicBezTo>
                  <a:pt x="2401337" y="2806209"/>
                  <a:pt x="2363545" y="2768417"/>
                  <a:pt x="2363545" y="2721797"/>
                </a:cubicBezTo>
                <a:cubicBezTo>
                  <a:pt x="2363545" y="2675177"/>
                  <a:pt x="2401337" y="2637385"/>
                  <a:pt x="2447957" y="2637385"/>
                </a:cubicBezTo>
                <a:close/>
                <a:moveTo>
                  <a:pt x="2110308" y="2637385"/>
                </a:moveTo>
                <a:cubicBezTo>
                  <a:pt x="2156928" y="2637385"/>
                  <a:pt x="2194721" y="2675177"/>
                  <a:pt x="2194721" y="2721797"/>
                </a:cubicBezTo>
                <a:cubicBezTo>
                  <a:pt x="2194721" y="2768417"/>
                  <a:pt x="2156928" y="2806209"/>
                  <a:pt x="2110308" y="2806209"/>
                </a:cubicBezTo>
                <a:cubicBezTo>
                  <a:pt x="2063688" y="2806209"/>
                  <a:pt x="2025896" y="2768417"/>
                  <a:pt x="2025896" y="2721797"/>
                </a:cubicBezTo>
                <a:cubicBezTo>
                  <a:pt x="2025896" y="2675177"/>
                  <a:pt x="2063688" y="2637385"/>
                  <a:pt x="2110308" y="2637385"/>
                </a:cubicBezTo>
                <a:close/>
                <a:moveTo>
                  <a:pt x="1772659" y="2637385"/>
                </a:moveTo>
                <a:cubicBezTo>
                  <a:pt x="1819278" y="2637385"/>
                  <a:pt x="1857071" y="2675177"/>
                  <a:pt x="1857071" y="2721797"/>
                </a:cubicBezTo>
                <a:cubicBezTo>
                  <a:pt x="1857071" y="2768417"/>
                  <a:pt x="1819278" y="2806209"/>
                  <a:pt x="1772659" y="2806209"/>
                </a:cubicBezTo>
                <a:cubicBezTo>
                  <a:pt x="1726039" y="2806209"/>
                  <a:pt x="1688247" y="2768417"/>
                  <a:pt x="1688247" y="2721797"/>
                </a:cubicBezTo>
                <a:cubicBezTo>
                  <a:pt x="1688247" y="2675177"/>
                  <a:pt x="1726039" y="2637385"/>
                  <a:pt x="1772659" y="2637385"/>
                </a:cubicBezTo>
                <a:close/>
                <a:moveTo>
                  <a:pt x="1435014" y="2637385"/>
                </a:moveTo>
                <a:cubicBezTo>
                  <a:pt x="1481630" y="2637385"/>
                  <a:pt x="1519422" y="2675177"/>
                  <a:pt x="1519422" y="2721797"/>
                </a:cubicBezTo>
                <a:cubicBezTo>
                  <a:pt x="1519422" y="2768417"/>
                  <a:pt x="1481630" y="2806209"/>
                  <a:pt x="1435014" y="2806209"/>
                </a:cubicBezTo>
                <a:cubicBezTo>
                  <a:pt x="1388389" y="2806209"/>
                  <a:pt x="1350601" y="2768417"/>
                  <a:pt x="1350601" y="2721797"/>
                </a:cubicBezTo>
                <a:cubicBezTo>
                  <a:pt x="1350601" y="2675177"/>
                  <a:pt x="1388389" y="2637385"/>
                  <a:pt x="1435014" y="2637385"/>
                </a:cubicBezTo>
                <a:close/>
                <a:moveTo>
                  <a:pt x="1097361" y="2637385"/>
                </a:moveTo>
                <a:cubicBezTo>
                  <a:pt x="1143985" y="2637385"/>
                  <a:pt x="1181773" y="2675177"/>
                  <a:pt x="1181773" y="2721797"/>
                </a:cubicBezTo>
                <a:cubicBezTo>
                  <a:pt x="1181773" y="2768417"/>
                  <a:pt x="1143985" y="2806209"/>
                  <a:pt x="1097361" y="2806209"/>
                </a:cubicBezTo>
                <a:cubicBezTo>
                  <a:pt x="1050741" y="2806209"/>
                  <a:pt x="1012948" y="2768417"/>
                  <a:pt x="1012948" y="2721797"/>
                </a:cubicBezTo>
                <a:cubicBezTo>
                  <a:pt x="1012948" y="2675177"/>
                  <a:pt x="1050741" y="2637385"/>
                  <a:pt x="1097361" y="2637385"/>
                </a:cubicBezTo>
                <a:close/>
                <a:moveTo>
                  <a:pt x="759711" y="2637385"/>
                </a:moveTo>
                <a:cubicBezTo>
                  <a:pt x="806331" y="2637385"/>
                  <a:pt x="844124" y="2675177"/>
                  <a:pt x="844124" y="2721797"/>
                </a:cubicBezTo>
                <a:cubicBezTo>
                  <a:pt x="844124" y="2768417"/>
                  <a:pt x="806331" y="2806209"/>
                  <a:pt x="759711" y="2806209"/>
                </a:cubicBezTo>
                <a:cubicBezTo>
                  <a:pt x="713096" y="2806209"/>
                  <a:pt x="675299" y="2768417"/>
                  <a:pt x="675299" y="2721797"/>
                </a:cubicBezTo>
                <a:cubicBezTo>
                  <a:pt x="675299" y="2675177"/>
                  <a:pt x="713096" y="2637385"/>
                  <a:pt x="759711" y="2637385"/>
                </a:cubicBezTo>
                <a:close/>
                <a:moveTo>
                  <a:pt x="422066" y="2637385"/>
                </a:moveTo>
                <a:cubicBezTo>
                  <a:pt x="468682" y="2637385"/>
                  <a:pt x="506480" y="2675177"/>
                  <a:pt x="506480" y="2721797"/>
                </a:cubicBezTo>
                <a:cubicBezTo>
                  <a:pt x="506480" y="2768417"/>
                  <a:pt x="468682" y="2806209"/>
                  <a:pt x="422066" y="2806209"/>
                </a:cubicBezTo>
                <a:cubicBezTo>
                  <a:pt x="375442" y="2806209"/>
                  <a:pt x="337653" y="2768417"/>
                  <a:pt x="337653" y="2721797"/>
                </a:cubicBezTo>
                <a:cubicBezTo>
                  <a:pt x="337653" y="2675177"/>
                  <a:pt x="375442" y="2637385"/>
                  <a:pt x="422066" y="2637385"/>
                </a:cubicBezTo>
                <a:close/>
                <a:moveTo>
                  <a:pt x="84412" y="2637385"/>
                </a:moveTo>
                <a:cubicBezTo>
                  <a:pt x="131037" y="2637385"/>
                  <a:pt x="168826" y="2675177"/>
                  <a:pt x="168826" y="2721797"/>
                </a:cubicBezTo>
                <a:cubicBezTo>
                  <a:pt x="168826" y="2768417"/>
                  <a:pt x="131037" y="2806209"/>
                  <a:pt x="84412" y="2806209"/>
                </a:cubicBezTo>
                <a:cubicBezTo>
                  <a:pt x="37793" y="2806209"/>
                  <a:pt x="0" y="2768417"/>
                  <a:pt x="0" y="2721797"/>
                </a:cubicBezTo>
                <a:cubicBezTo>
                  <a:pt x="0" y="2675177"/>
                  <a:pt x="37793" y="2637385"/>
                  <a:pt x="84412" y="2637385"/>
                </a:cubicBezTo>
                <a:close/>
                <a:moveTo>
                  <a:pt x="7850345" y="2299736"/>
                </a:moveTo>
                <a:cubicBezTo>
                  <a:pt x="7896964" y="2299736"/>
                  <a:pt x="7934757" y="2337528"/>
                  <a:pt x="7934757" y="2384148"/>
                </a:cubicBezTo>
                <a:cubicBezTo>
                  <a:pt x="7934757" y="2430768"/>
                  <a:pt x="7896964" y="2468560"/>
                  <a:pt x="7850345" y="2468560"/>
                </a:cubicBezTo>
                <a:cubicBezTo>
                  <a:pt x="7803725" y="2468560"/>
                  <a:pt x="7765933" y="2430768"/>
                  <a:pt x="7765933" y="2384148"/>
                </a:cubicBezTo>
                <a:cubicBezTo>
                  <a:pt x="7765933" y="2337528"/>
                  <a:pt x="7803725" y="2299736"/>
                  <a:pt x="7850345" y="2299736"/>
                </a:cubicBezTo>
                <a:close/>
                <a:moveTo>
                  <a:pt x="7512695" y="2299736"/>
                </a:moveTo>
                <a:cubicBezTo>
                  <a:pt x="7559315" y="2299736"/>
                  <a:pt x="7597109" y="2337528"/>
                  <a:pt x="7597109" y="2384148"/>
                </a:cubicBezTo>
                <a:cubicBezTo>
                  <a:pt x="7597109" y="2430768"/>
                  <a:pt x="7559315" y="2468560"/>
                  <a:pt x="7512695" y="2468560"/>
                </a:cubicBezTo>
                <a:cubicBezTo>
                  <a:pt x="7466075" y="2468560"/>
                  <a:pt x="7428283" y="2430768"/>
                  <a:pt x="7428283" y="2384148"/>
                </a:cubicBezTo>
                <a:cubicBezTo>
                  <a:pt x="7428283" y="2337528"/>
                  <a:pt x="7466075" y="2299736"/>
                  <a:pt x="7512695" y="2299736"/>
                </a:cubicBezTo>
                <a:close/>
                <a:moveTo>
                  <a:pt x="7175045" y="2299736"/>
                </a:moveTo>
                <a:cubicBezTo>
                  <a:pt x="7221666" y="2299736"/>
                  <a:pt x="7259458" y="2337528"/>
                  <a:pt x="7259458" y="2384148"/>
                </a:cubicBezTo>
                <a:cubicBezTo>
                  <a:pt x="7259458" y="2430768"/>
                  <a:pt x="7221666" y="2468560"/>
                  <a:pt x="7175045" y="2468560"/>
                </a:cubicBezTo>
                <a:cubicBezTo>
                  <a:pt x="7128427" y="2468560"/>
                  <a:pt x="7090633" y="2430768"/>
                  <a:pt x="7090633" y="2384148"/>
                </a:cubicBezTo>
                <a:cubicBezTo>
                  <a:pt x="7090633" y="2337528"/>
                  <a:pt x="7128427" y="2299736"/>
                  <a:pt x="7175045" y="2299736"/>
                </a:cubicBezTo>
                <a:close/>
                <a:moveTo>
                  <a:pt x="6837397" y="2299736"/>
                </a:moveTo>
                <a:cubicBezTo>
                  <a:pt x="6884017" y="2299736"/>
                  <a:pt x="6921809" y="2337528"/>
                  <a:pt x="6921809" y="2384148"/>
                </a:cubicBezTo>
                <a:cubicBezTo>
                  <a:pt x="6921809" y="2430768"/>
                  <a:pt x="6884017" y="2468560"/>
                  <a:pt x="6837397" y="2468560"/>
                </a:cubicBezTo>
                <a:cubicBezTo>
                  <a:pt x="6790777" y="2468560"/>
                  <a:pt x="6752985" y="2430768"/>
                  <a:pt x="6752985" y="2384148"/>
                </a:cubicBezTo>
                <a:cubicBezTo>
                  <a:pt x="6752985" y="2337528"/>
                  <a:pt x="6790777" y="2299736"/>
                  <a:pt x="6837397" y="2299736"/>
                </a:cubicBezTo>
                <a:close/>
                <a:moveTo>
                  <a:pt x="6499747" y="2299736"/>
                </a:moveTo>
                <a:cubicBezTo>
                  <a:pt x="6546368" y="2299736"/>
                  <a:pt x="6584161" y="2337528"/>
                  <a:pt x="6584161" y="2384148"/>
                </a:cubicBezTo>
                <a:cubicBezTo>
                  <a:pt x="6584161" y="2430768"/>
                  <a:pt x="6546368" y="2468560"/>
                  <a:pt x="6499747" y="2468560"/>
                </a:cubicBezTo>
                <a:cubicBezTo>
                  <a:pt x="6453127" y="2468560"/>
                  <a:pt x="6415335" y="2430768"/>
                  <a:pt x="6415335" y="2384148"/>
                </a:cubicBezTo>
                <a:cubicBezTo>
                  <a:pt x="6415335" y="2337528"/>
                  <a:pt x="6453127" y="2299736"/>
                  <a:pt x="6499747" y="2299736"/>
                </a:cubicBezTo>
                <a:close/>
                <a:moveTo>
                  <a:pt x="6162098" y="2299736"/>
                </a:moveTo>
                <a:cubicBezTo>
                  <a:pt x="6208719" y="2299736"/>
                  <a:pt x="6246510" y="2337528"/>
                  <a:pt x="6246510" y="2384148"/>
                </a:cubicBezTo>
                <a:cubicBezTo>
                  <a:pt x="6246510" y="2430768"/>
                  <a:pt x="6208719" y="2468560"/>
                  <a:pt x="6162098" y="2468560"/>
                </a:cubicBezTo>
                <a:cubicBezTo>
                  <a:pt x="6115479" y="2468560"/>
                  <a:pt x="6077686" y="2430768"/>
                  <a:pt x="6077686" y="2384148"/>
                </a:cubicBezTo>
                <a:cubicBezTo>
                  <a:pt x="6077686" y="2337528"/>
                  <a:pt x="6115479" y="2299736"/>
                  <a:pt x="6162098" y="2299736"/>
                </a:cubicBezTo>
                <a:close/>
                <a:moveTo>
                  <a:pt x="5824449" y="2299736"/>
                </a:moveTo>
                <a:cubicBezTo>
                  <a:pt x="5871069" y="2299736"/>
                  <a:pt x="5908861" y="2337528"/>
                  <a:pt x="5908861" y="2384148"/>
                </a:cubicBezTo>
                <a:cubicBezTo>
                  <a:pt x="5908861" y="2430768"/>
                  <a:pt x="5871069" y="2468560"/>
                  <a:pt x="5824449" y="2468560"/>
                </a:cubicBezTo>
                <a:cubicBezTo>
                  <a:pt x="5777829" y="2468560"/>
                  <a:pt x="5740037" y="2430768"/>
                  <a:pt x="5740037" y="2384148"/>
                </a:cubicBezTo>
                <a:cubicBezTo>
                  <a:pt x="5740037" y="2337528"/>
                  <a:pt x="5777829" y="2299736"/>
                  <a:pt x="5824449" y="2299736"/>
                </a:cubicBezTo>
                <a:close/>
                <a:moveTo>
                  <a:pt x="5486800" y="2299736"/>
                </a:moveTo>
                <a:cubicBezTo>
                  <a:pt x="5533421" y="2299736"/>
                  <a:pt x="5571212" y="2337528"/>
                  <a:pt x="5571212" y="2384148"/>
                </a:cubicBezTo>
                <a:cubicBezTo>
                  <a:pt x="5571212" y="2430768"/>
                  <a:pt x="5533421" y="2468560"/>
                  <a:pt x="5486800" y="2468560"/>
                </a:cubicBezTo>
                <a:cubicBezTo>
                  <a:pt x="5440179" y="2468560"/>
                  <a:pt x="5402388" y="2430768"/>
                  <a:pt x="5402388" y="2384148"/>
                </a:cubicBezTo>
                <a:cubicBezTo>
                  <a:pt x="5402388" y="2337528"/>
                  <a:pt x="5440179" y="2299736"/>
                  <a:pt x="5486800" y="2299736"/>
                </a:cubicBezTo>
                <a:close/>
                <a:moveTo>
                  <a:pt x="5149151" y="2299736"/>
                </a:moveTo>
                <a:cubicBezTo>
                  <a:pt x="5195771" y="2299736"/>
                  <a:pt x="5233563" y="2337528"/>
                  <a:pt x="5233563" y="2384148"/>
                </a:cubicBezTo>
                <a:cubicBezTo>
                  <a:pt x="5233563" y="2430768"/>
                  <a:pt x="5195771" y="2468560"/>
                  <a:pt x="5149151" y="2468560"/>
                </a:cubicBezTo>
                <a:cubicBezTo>
                  <a:pt x="5102531" y="2468560"/>
                  <a:pt x="5064739" y="2430768"/>
                  <a:pt x="5064739" y="2384148"/>
                </a:cubicBezTo>
                <a:cubicBezTo>
                  <a:pt x="5064739" y="2337528"/>
                  <a:pt x="5102531" y="2299736"/>
                  <a:pt x="5149151" y="2299736"/>
                </a:cubicBezTo>
                <a:close/>
                <a:moveTo>
                  <a:pt x="4811502" y="2299736"/>
                </a:moveTo>
                <a:cubicBezTo>
                  <a:pt x="4858121" y="2299736"/>
                  <a:pt x="4895914" y="2337528"/>
                  <a:pt x="4895914" y="2384148"/>
                </a:cubicBezTo>
                <a:cubicBezTo>
                  <a:pt x="4895914" y="2430768"/>
                  <a:pt x="4858121" y="2468560"/>
                  <a:pt x="4811502" y="2468560"/>
                </a:cubicBezTo>
                <a:cubicBezTo>
                  <a:pt x="4764881" y="2468560"/>
                  <a:pt x="4727090" y="2430768"/>
                  <a:pt x="4727090" y="2384148"/>
                </a:cubicBezTo>
                <a:cubicBezTo>
                  <a:pt x="4727090" y="2337528"/>
                  <a:pt x="4764881" y="2299736"/>
                  <a:pt x="4811502" y="2299736"/>
                </a:cubicBezTo>
                <a:close/>
                <a:moveTo>
                  <a:pt x="4473853" y="2299736"/>
                </a:moveTo>
                <a:cubicBezTo>
                  <a:pt x="4520473" y="2299736"/>
                  <a:pt x="4558265" y="2337528"/>
                  <a:pt x="4558265" y="2384148"/>
                </a:cubicBezTo>
                <a:cubicBezTo>
                  <a:pt x="4558265" y="2430768"/>
                  <a:pt x="4520473" y="2468560"/>
                  <a:pt x="4473853" y="2468560"/>
                </a:cubicBezTo>
                <a:cubicBezTo>
                  <a:pt x="4427232" y="2468560"/>
                  <a:pt x="4389440" y="2430768"/>
                  <a:pt x="4389440" y="2384148"/>
                </a:cubicBezTo>
                <a:cubicBezTo>
                  <a:pt x="4389440" y="2337528"/>
                  <a:pt x="4427232" y="2299736"/>
                  <a:pt x="4473853" y="2299736"/>
                </a:cubicBezTo>
                <a:close/>
                <a:moveTo>
                  <a:pt x="4136203" y="2299736"/>
                </a:moveTo>
                <a:cubicBezTo>
                  <a:pt x="4182823" y="2299736"/>
                  <a:pt x="4220615" y="2337528"/>
                  <a:pt x="4220615" y="2384148"/>
                </a:cubicBezTo>
                <a:cubicBezTo>
                  <a:pt x="4220615" y="2430768"/>
                  <a:pt x="4182823" y="2468560"/>
                  <a:pt x="4136203" y="2468560"/>
                </a:cubicBezTo>
                <a:cubicBezTo>
                  <a:pt x="4089584" y="2468560"/>
                  <a:pt x="4051791" y="2430768"/>
                  <a:pt x="4051791" y="2384148"/>
                </a:cubicBezTo>
                <a:cubicBezTo>
                  <a:pt x="4051791" y="2337528"/>
                  <a:pt x="4089584" y="2299736"/>
                  <a:pt x="4136203" y="2299736"/>
                </a:cubicBezTo>
                <a:close/>
                <a:moveTo>
                  <a:pt x="3798554" y="2299736"/>
                </a:moveTo>
                <a:cubicBezTo>
                  <a:pt x="3845174" y="2299736"/>
                  <a:pt x="3882966" y="2337528"/>
                  <a:pt x="3882966" y="2384148"/>
                </a:cubicBezTo>
                <a:cubicBezTo>
                  <a:pt x="3882966" y="2430768"/>
                  <a:pt x="3845174" y="2468560"/>
                  <a:pt x="3798554" y="2468560"/>
                </a:cubicBezTo>
                <a:cubicBezTo>
                  <a:pt x="3751934" y="2468560"/>
                  <a:pt x="3714142" y="2430768"/>
                  <a:pt x="3714142" y="2384148"/>
                </a:cubicBezTo>
                <a:cubicBezTo>
                  <a:pt x="3714142" y="2337528"/>
                  <a:pt x="3751934" y="2299736"/>
                  <a:pt x="3798554" y="2299736"/>
                </a:cubicBezTo>
                <a:close/>
                <a:moveTo>
                  <a:pt x="3460905" y="2299736"/>
                </a:moveTo>
                <a:cubicBezTo>
                  <a:pt x="3507525" y="2299736"/>
                  <a:pt x="3545317" y="2337528"/>
                  <a:pt x="3545317" y="2384148"/>
                </a:cubicBezTo>
                <a:cubicBezTo>
                  <a:pt x="3545317" y="2430768"/>
                  <a:pt x="3507525" y="2468560"/>
                  <a:pt x="3460905" y="2468560"/>
                </a:cubicBezTo>
                <a:cubicBezTo>
                  <a:pt x="3414284" y="2468560"/>
                  <a:pt x="3376493" y="2430768"/>
                  <a:pt x="3376493" y="2384148"/>
                </a:cubicBezTo>
                <a:cubicBezTo>
                  <a:pt x="3376493" y="2337528"/>
                  <a:pt x="3414284" y="2299736"/>
                  <a:pt x="3460905" y="2299736"/>
                </a:cubicBezTo>
                <a:close/>
                <a:moveTo>
                  <a:pt x="3123255" y="2299736"/>
                </a:moveTo>
                <a:cubicBezTo>
                  <a:pt x="3169876" y="2299736"/>
                  <a:pt x="3207668" y="2337528"/>
                  <a:pt x="3207668" y="2384148"/>
                </a:cubicBezTo>
                <a:cubicBezTo>
                  <a:pt x="3207668" y="2430768"/>
                  <a:pt x="3169876" y="2468560"/>
                  <a:pt x="3123255" y="2468560"/>
                </a:cubicBezTo>
                <a:cubicBezTo>
                  <a:pt x="3076636" y="2468560"/>
                  <a:pt x="3038843" y="2430768"/>
                  <a:pt x="3038843" y="2384148"/>
                </a:cubicBezTo>
                <a:cubicBezTo>
                  <a:pt x="3038843" y="2337528"/>
                  <a:pt x="3076636" y="2299736"/>
                  <a:pt x="3123255" y="2299736"/>
                </a:cubicBezTo>
                <a:close/>
                <a:moveTo>
                  <a:pt x="2785607" y="2299736"/>
                </a:moveTo>
                <a:cubicBezTo>
                  <a:pt x="2832226" y="2299736"/>
                  <a:pt x="2870019" y="2337528"/>
                  <a:pt x="2870019" y="2384148"/>
                </a:cubicBezTo>
                <a:cubicBezTo>
                  <a:pt x="2870019" y="2430768"/>
                  <a:pt x="2832226" y="2468560"/>
                  <a:pt x="2785607" y="2468560"/>
                </a:cubicBezTo>
                <a:cubicBezTo>
                  <a:pt x="2738986" y="2468560"/>
                  <a:pt x="2701195" y="2430768"/>
                  <a:pt x="2701195" y="2384148"/>
                </a:cubicBezTo>
                <a:cubicBezTo>
                  <a:pt x="2701195" y="2337528"/>
                  <a:pt x="2738986" y="2299736"/>
                  <a:pt x="2785607" y="2299736"/>
                </a:cubicBezTo>
                <a:close/>
                <a:moveTo>
                  <a:pt x="2447957" y="2299736"/>
                </a:moveTo>
                <a:cubicBezTo>
                  <a:pt x="2494578" y="2299736"/>
                  <a:pt x="2532369" y="2337528"/>
                  <a:pt x="2532369" y="2384148"/>
                </a:cubicBezTo>
                <a:cubicBezTo>
                  <a:pt x="2532369" y="2430768"/>
                  <a:pt x="2494578" y="2468560"/>
                  <a:pt x="2447957" y="2468560"/>
                </a:cubicBezTo>
                <a:cubicBezTo>
                  <a:pt x="2401337" y="2468560"/>
                  <a:pt x="2363545" y="2430768"/>
                  <a:pt x="2363545" y="2384148"/>
                </a:cubicBezTo>
                <a:cubicBezTo>
                  <a:pt x="2363545" y="2337528"/>
                  <a:pt x="2401337" y="2299736"/>
                  <a:pt x="2447957" y="2299736"/>
                </a:cubicBezTo>
                <a:close/>
                <a:moveTo>
                  <a:pt x="2110308" y="2299736"/>
                </a:moveTo>
                <a:cubicBezTo>
                  <a:pt x="2156928" y="2299736"/>
                  <a:pt x="2194721" y="2337528"/>
                  <a:pt x="2194721" y="2384148"/>
                </a:cubicBezTo>
                <a:cubicBezTo>
                  <a:pt x="2194721" y="2430768"/>
                  <a:pt x="2156928" y="2468560"/>
                  <a:pt x="2110308" y="2468560"/>
                </a:cubicBezTo>
                <a:cubicBezTo>
                  <a:pt x="2063688" y="2468560"/>
                  <a:pt x="2025896" y="2430768"/>
                  <a:pt x="2025896" y="2384148"/>
                </a:cubicBezTo>
                <a:cubicBezTo>
                  <a:pt x="2025896" y="2337528"/>
                  <a:pt x="2063688" y="2299736"/>
                  <a:pt x="2110308" y="2299736"/>
                </a:cubicBezTo>
                <a:close/>
                <a:moveTo>
                  <a:pt x="1772659" y="2299736"/>
                </a:moveTo>
                <a:cubicBezTo>
                  <a:pt x="1819278" y="2299736"/>
                  <a:pt x="1857071" y="2337528"/>
                  <a:pt x="1857071" y="2384148"/>
                </a:cubicBezTo>
                <a:cubicBezTo>
                  <a:pt x="1857071" y="2430768"/>
                  <a:pt x="1819278" y="2468560"/>
                  <a:pt x="1772659" y="2468560"/>
                </a:cubicBezTo>
                <a:cubicBezTo>
                  <a:pt x="1726039" y="2468560"/>
                  <a:pt x="1688247" y="2430768"/>
                  <a:pt x="1688247" y="2384148"/>
                </a:cubicBezTo>
                <a:cubicBezTo>
                  <a:pt x="1688247" y="2337528"/>
                  <a:pt x="1726039" y="2299736"/>
                  <a:pt x="1772659" y="2299736"/>
                </a:cubicBezTo>
                <a:close/>
                <a:moveTo>
                  <a:pt x="1435014" y="2299736"/>
                </a:moveTo>
                <a:cubicBezTo>
                  <a:pt x="1481630" y="2299736"/>
                  <a:pt x="1519422" y="2337528"/>
                  <a:pt x="1519422" y="2384148"/>
                </a:cubicBezTo>
                <a:cubicBezTo>
                  <a:pt x="1519422" y="2430768"/>
                  <a:pt x="1481630" y="2468560"/>
                  <a:pt x="1435014" y="2468560"/>
                </a:cubicBezTo>
                <a:cubicBezTo>
                  <a:pt x="1388389" y="2468560"/>
                  <a:pt x="1350601" y="2430768"/>
                  <a:pt x="1350601" y="2384148"/>
                </a:cubicBezTo>
                <a:cubicBezTo>
                  <a:pt x="1350601" y="2337528"/>
                  <a:pt x="1388389" y="2299736"/>
                  <a:pt x="1435014" y="2299736"/>
                </a:cubicBezTo>
                <a:close/>
                <a:moveTo>
                  <a:pt x="1097361" y="2299736"/>
                </a:moveTo>
                <a:cubicBezTo>
                  <a:pt x="1143985" y="2299736"/>
                  <a:pt x="1181773" y="2337528"/>
                  <a:pt x="1181773" y="2384148"/>
                </a:cubicBezTo>
                <a:cubicBezTo>
                  <a:pt x="1181773" y="2430768"/>
                  <a:pt x="1143985" y="2468560"/>
                  <a:pt x="1097361" y="2468560"/>
                </a:cubicBezTo>
                <a:cubicBezTo>
                  <a:pt x="1050741" y="2468560"/>
                  <a:pt x="1012948" y="2430768"/>
                  <a:pt x="1012948" y="2384148"/>
                </a:cubicBezTo>
                <a:cubicBezTo>
                  <a:pt x="1012948" y="2337528"/>
                  <a:pt x="1050741" y="2299736"/>
                  <a:pt x="1097361" y="2299736"/>
                </a:cubicBezTo>
                <a:close/>
                <a:moveTo>
                  <a:pt x="759711" y="2299736"/>
                </a:moveTo>
                <a:cubicBezTo>
                  <a:pt x="806331" y="2299736"/>
                  <a:pt x="844124" y="2337528"/>
                  <a:pt x="844124" y="2384148"/>
                </a:cubicBezTo>
                <a:cubicBezTo>
                  <a:pt x="844124" y="2430768"/>
                  <a:pt x="806331" y="2468560"/>
                  <a:pt x="759711" y="2468560"/>
                </a:cubicBezTo>
                <a:cubicBezTo>
                  <a:pt x="713096" y="2468560"/>
                  <a:pt x="675299" y="2430768"/>
                  <a:pt x="675299" y="2384148"/>
                </a:cubicBezTo>
                <a:cubicBezTo>
                  <a:pt x="675299" y="2337528"/>
                  <a:pt x="713096" y="2299736"/>
                  <a:pt x="759711" y="2299736"/>
                </a:cubicBezTo>
                <a:close/>
                <a:moveTo>
                  <a:pt x="422066" y="2299736"/>
                </a:moveTo>
                <a:cubicBezTo>
                  <a:pt x="468682" y="2299736"/>
                  <a:pt x="506480" y="2337528"/>
                  <a:pt x="506480" y="2384148"/>
                </a:cubicBezTo>
                <a:cubicBezTo>
                  <a:pt x="506480" y="2430768"/>
                  <a:pt x="468682" y="2468560"/>
                  <a:pt x="422066" y="2468560"/>
                </a:cubicBezTo>
                <a:cubicBezTo>
                  <a:pt x="375442" y="2468560"/>
                  <a:pt x="337653" y="2430768"/>
                  <a:pt x="337653" y="2384148"/>
                </a:cubicBezTo>
                <a:cubicBezTo>
                  <a:pt x="337653" y="2337528"/>
                  <a:pt x="375442" y="2299736"/>
                  <a:pt x="422066" y="2299736"/>
                </a:cubicBezTo>
                <a:close/>
                <a:moveTo>
                  <a:pt x="84412" y="2299736"/>
                </a:moveTo>
                <a:cubicBezTo>
                  <a:pt x="131037" y="2299736"/>
                  <a:pt x="168826" y="2337528"/>
                  <a:pt x="168826" y="2384148"/>
                </a:cubicBezTo>
                <a:cubicBezTo>
                  <a:pt x="168826" y="2430768"/>
                  <a:pt x="131037" y="2468560"/>
                  <a:pt x="84412" y="2468560"/>
                </a:cubicBezTo>
                <a:cubicBezTo>
                  <a:pt x="37793" y="2468560"/>
                  <a:pt x="0" y="2430768"/>
                  <a:pt x="0" y="2384148"/>
                </a:cubicBezTo>
                <a:cubicBezTo>
                  <a:pt x="0" y="2337528"/>
                  <a:pt x="37793" y="2299736"/>
                  <a:pt x="84412" y="2299736"/>
                </a:cubicBezTo>
                <a:close/>
                <a:moveTo>
                  <a:pt x="7850345" y="1962086"/>
                </a:moveTo>
                <a:cubicBezTo>
                  <a:pt x="7896964" y="1962086"/>
                  <a:pt x="7934757" y="1999879"/>
                  <a:pt x="7934757" y="2046499"/>
                </a:cubicBezTo>
                <a:cubicBezTo>
                  <a:pt x="7934757" y="2093119"/>
                  <a:pt x="7896964" y="2130911"/>
                  <a:pt x="7850345" y="2130911"/>
                </a:cubicBezTo>
                <a:cubicBezTo>
                  <a:pt x="7803725" y="2130911"/>
                  <a:pt x="7765933" y="2093119"/>
                  <a:pt x="7765933" y="2046499"/>
                </a:cubicBezTo>
                <a:cubicBezTo>
                  <a:pt x="7765933" y="1999879"/>
                  <a:pt x="7803725" y="1962086"/>
                  <a:pt x="7850345" y="1962086"/>
                </a:cubicBezTo>
                <a:close/>
                <a:moveTo>
                  <a:pt x="7512695" y="1962086"/>
                </a:moveTo>
                <a:cubicBezTo>
                  <a:pt x="7559315" y="1962086"/>
                  <a:pt x="7597109" y="1999879"/>
                  <a:pt x="7597109" y="2046499"/>
                </a:cubicBezTo>
                <a:cubicBezTo>
                  <a:pt x="7597109" y="2093119"/>
                  <a:pt x="7559315" y="2130911"/>
                  <a:pt x="7512695" y="2130911"/>
                </a:cubicBezTo>
                <a:cubicBezTo>
                  <a:pt x="7466075" y="2130911"/>
                  <a:pt x="7428283" y="2093119"/>
                  <a:pt x="7428283" y="2046499"/>
                </a:cubicBezTo>
                <a:cubicBezTo>
                  <a:pt x="7428283" y="1999879"/>
                  <a:pt x="7466075" y="1962086"/>
                  <a:pt x="7512695" y="1962086"/>
                </a:cubicBezTo>
                <a:close/>
                <a:moveTo>
                  <a:pt x="7175045" y="1962086"/>
                </a:moveTo>
                <a:cubicBezTo>
                  <a:pt x="7221666" y="1962086"/>
                  <a:pt x="7259458" y="1999879"/>
                  <a:pt x="7259458" y="2046499"/>
                </a:cubicBezTo>
                <a:cubicBezTo>
                  <a:pt x="7259458" y="2093119"/>
                  <a:pt x="7221666" y="2130911"/>
                  <a:pt x="7175045" y="2130911"/>
                </a:cubicBezTo>
                <a:cubicBezTo>
                  <a:pt x="7128427" y="2130911"/>
                  <a:pt x="7090633" y="2093119"/>
                  <a:pt x="7090633" y="2046499"/>
                </a:cubicBezTo>
                <a:cubicBezTo>
                  <a:pt x="7090633" y="1999879"/>
                  <a:pt x="7128427" y="1962086"/>
                  <a:pt x="7175045" y="1962086"/>
                </a:cubicBezTo>
                <a:close/>
                <a:moveTo>
                  <a:pt x="6837397" y="1962086"/>
                </a:moveTo>
                <a:cubicBezTo>
                  <a:pt x="6884017" y="1962086"/>
                  <a:pt x="6921809" y="1999879"/>
                  <a:pt x="6921809" y="2046499"/>
                </a:cubicBezTo>
                <a:cubicBezTo>
                  <a:pt x="6921809" y="2093119"/>
                  <a:pt x="6884017" y="2130911"/>
                  <a:pt x="6837397" y="2130911"/>
                </a:cubicBezTo>
                <a:cubicBezTo>
                  <a:pt x="6790777" y="2130911"/>
                  <a:pt x="6752985" y="2093119"/>
                  <a:pt x="6752985" y="2046499"/>
                </a:cubicBezTo>
                <a:cubicBezTo>
                  <a:pt x="6752985" y="1999879"/>
                  <a:pt x="6790777" y="1962086"/>
                  <a:pt x="6837397" y="1962086"/>
                </a:cubicBezTo>
                <a:close/>
                <a:moveTo>
                  <a:pt x="6499747" y="1962086"/>
                </a:moveTo>
                <a:cubicBezTo>
                  <a:pt x="6546368" y="1962086"/>
                  <a:pt x="6584161" y="1999879"/>
                  <a:pt x="6584161" y="2046499"/>
                </a:cubicBezTo>
                <a:cubicBezTo>
                  <a:pt x="6584161" y="2093119"/>
                  <a:pt x="6546368" y="2130911"/>
                  <a:pt x="6499747" y="2130911"/>
                </a:cubicBezTo>
                <a:cubicBezTo>
                  <a:pt x="6453127" y="2130911"/>
                  <a:pt x="6415335" y="2093119"/>
                  <a:pt x="6415335" y="2046499"/>
                </a:cubicBezTo>
                <a:cubicBezTo>
                  <a:pt x="6415335" y="1999879"/>
                  <a:pt x="6453127" y="1962086"/>
                  <a:pt x="6499747" y="1962086"/>
                </a:cubicBezTo>
                <a:close/>
                <a:moveTo>
                  <a:pt x="6162098" y="1962086"/>
                </a:moveTo>
                <a:cubicBezTo>
                  <a:pt x="6208719" y="1962086"/>
                  <a:pt x="6246510" y="1999879"/>
                  <a:pt x="6246510" y="2046499"/>
                </a:cubicBezTo>
                <a:cubicBezTo>
                  <a:pt x="6246510" y="2093119"/>
                  <a:pt x="6208719" y="2130911"/>
                  <a:pt x="6162098" y="2130911"/>
                </a:cubicBezTo>
                <a:cubicBezTo>
                  <a:pt x="6115479" y="2130911"/>
                  <a:pt x="6077686" y="2093119"/>
                  <a:pt x="6077686" y="2046499"/>
                </a:cubicBezTo>
                <a:cubicBezTo>
                  <a:pt x="6077686" y="1999879"/>
                  <a:pt x="6115479" y="1962086"/>
                  <a:pt x="6162098" y="1962086"/>
                </a:cubicBezTo>
                <a:close/>
                <a:moveTo>
                  <a:pt x="5824449" y="1962086"/>
                </a:moveTo>
                <a:cubicBezTo>
                  <a:pt x="5871069" y="1962086"/>
                  <a:pt x="5908861" y="1999879"/>
                  <a:pt x="5908861" y="2046499"/>
                </a:cubicBezTo>
                <a:cubicBezTo>
                  <a:pt x="5908861" y="2093119"/>
                  <a:pt x="5871069" y="2130911"/>
                  <a:pt x="5824449" y="2130911"/>
                </a:cubicBezTo>
                <a:cubicBezTo>
                  <a:pt x="5777829" y="2130911"/>
                  <a:pt x="5740037" y="2093119"/>
                  <a:pt x="5740037" y="2046499"/>
                </a:cubicBezTo>
                <a:cubicBezTo>
                  <a:pt x="5740037" y="1999879"/>
                  <a:pt x="5777829" y="1962086"/>
                  <a:pt x="5824449" y="1962086"/>
                </a:cubicBezTo>
                <a:close/>
                <a:moveTo>
                  <a:pt x="5486800" y="1962086"/>
                </a:moveTo>
                <a:cubicBezTo>
                  <a:pt x="5533421" y="1962086"/>
                  <a:pt x="5571212" y="1999879"/>
                  <a:pt x="5571212" y="2046499"/>
                </a:cubicBezTo>
                <a:cubicBezTo>
                  <a:pt x="5571212" y="2093119"/>
                  <a:pt x="5533421" y="2130911"/>
                  <a:pt x="5486800" y="2130911"/>
                </a:cubicBezTo>
                <a:cubicBezTo>
                  <a:pt x="5440179" y="2130911"/>
                  <a:pt x="5402388" y="2093119"/>
                  <a:pt x="5402388" y="2046499"/>
                </a:cubicBezTo>
                <a:cubicBezTo>
                  <a:pt x="5402388" y="1999879"/>
                  <a:pt x="5440179" y="1962086"/>
                  <a:pt x="5486800" y="1962086"/>
                </a:cubicBezTo>
                <a:close/>
                <a:moveTo>
                  <a:pt x="5149151" y="1962086"/>
                </a:moveTo>
                <a:cubicBezTo>
                  <a:pt x="5195771" y="1962086"/>
                  <a:pt x="5233563" y="1999879"/>
                  <a:pt x="5233563" y="2046499"/>
                </a:cubicBezTo>
                <a:cubicBezTo>
                  <a:pt x="5233563" y="2093119"/>
                  <a:pt x="5195771" y="2130911"/>
                  <a:pt x="5149151" y="2130911"/>
                </a:cubicBezTo>
                <a:cubicBezTo>
                  <a:pt x="5102531" y="2130911"/>
                  <a:pt x="5064739" y="2093119"/>
                  <a:pt x="5064739" y="2046499"/>
                </a:cubicBezTo>
                <a:cubicBezTo>
                  <a:pt x="5064739" y="1999879"/>
                  <a:pt x="5102531" y="1962086"/>
                  <a:pt x="5149151" y="1962086"/>
                </a:cubicBezTo>
                <a:close/>
                <a:moveTo>
                  <a:pt x="4811502" y="1962086"/>
                </a:moveTo>
                <a:cubicBezTo>
                  <a:pt x="4858121" y="1962086"/>
                  <a:pt x="4895914" y="1999879"/>
                  <a:pt x="4895914" y="2046499"/>
                </a:cubicBezTo>
                <a:cubicBezTo>
                  <a:pt x="4895914" y="2093119"/>
                  <a:pt x="4858121" y="2130911"/>
                  <a:pt x="4811502" y="2130911"/>
                </a:cubicBezTo>
                <a:cubicBezTo>
                  <a:pt x="4764881" y="2130911"/>
                  <a:pt x="4727090" y="2093119"/>
                  <a:pt x="4727090" y="2046499"/>
                </a:cubicBezTo>
                <a:cubicBezTo>
                  <a:pt x="4727090" y="1999879"/>
                  <a:pt x="4764881" y="1962086"/>
                  <a:pt x="4811502" y="1962086"/>
                </a:cubicBezTo>
                <a:close/>
                <a:moveTo>
                  <a:pt x="4473853" y="1962086"/>
                </a:moveTo>
                <a:cubicBezTo>
                  <a:pt x="4520473" y="1962086"/>
                  <a:pt x="4558265" y="1999879"/>
                  <a:pt x="4558265" y="2046499"/>
                </a:cubicBezTo>
                <a:cubicBezTo>
                  <a:pt x="4558265" y="2093119"/>
                  <a:pt x="4520473" y="2130911"/>
                  <a:pt x="4473853" y="2130911"/>
                </a:cubicBezTo>
                <a:cubicBezTo>
                  <a:pt x="4427232" y="2130911"/>
                  <a:pt x="4389440" y="2093119"/>
                  <a:pt x="4389440" y="2046499"/>
                </a:cubicBezTo>
                <a:cubicBezTo>
                  <a:pt x="4389440" y="1999879"/>
                  <a:pt x="4427232" y="1962086"/>
                  <a:pt x="4473853" y="1962086"/>
                </a:cubicBezTo>
                <a:close/>
                <a:moveTo>
                  <a:pt x="4136203" y="1962086"/>
                </a:moveTo>
                <a:cubicBezTo>
                  <a:pt x="4182823" y="1962086"/>
                  <a:pt x="4220615" y="1999879"/>
                  <a:pt x="4220615" y="2046499"/>
                </a:cubicBezTo>
                <a:cubicBezTo>
                  <a:pt x="4220615" y="2093119"/>
                  <a:pt x="4182823" y="2130911"/>
                  <a:pt x="4136203" y="2130911"/>
                </a:cubicBezTo>
                <a:cubicBezTo>
                  <a:pt x="4089584" y="2130911"/>
                  <a:pt x="4051791" y="2093119"/>
                  <a:pt x="4051791" y="2046499"/>
                </a:cubicBezTo>
                <a:cubicBezTo>
                  <a:pt x="4051791" y="1999879"/>
                  <a:pt x="4089584" y="1962086"/>
                  <a:pt x="4136203" y="1962086"/>
                </a:cubicBezTo>
                <a:close/>
                <a:moveTo>
                  <a:pt x="3798554" y="1962086"/>
                </a:moveTo>
                <a:cubicBezTo>
                  <a:pt x="3845174" y="1962086"/>
                  <a:pt x="3882966" y="1999879"/>
                  <a:pt x="3882966" y="2046499"/>
                </a:cubicBezTo>
                <a:cubicBezTo>
                  <a:pt x="3882966" y="2093119"/>
                  <a:pt x="3845174" y="2130911"/>
                  <a:pt x="3798554" y="2130911"/>
                </a:cubicBezTo>
                <a:cubicBezTo>
                  <a:pt x="3751934" y="2130911"/>
                  <a:pt x="3714142" y="2093119"/>
                  <a:pt x="3714142" y="2046499"/>
                </a:cubicBezTo>
                <a:cubicBezTo>
                  <a:pt x="3714142" y="1999879"/>
                  <a:pt x="3751934" y="1962086"/>
                  <a:pt x="3798554" y="1962086"/>
                </a:cubicBezTo>
                <a:close/>
                <a:moveTo>
                  <a:pt x="3460905" y="1962086"/>
                </a:moveTo>
                <a:cubicBezTo>
                  <a:pt x="3507525" y="1962086"/>
                  <a:pt x="3545317" y="1999879"/>
                  <a:pt x="3545317" y="2046499"/>
                </a:cubicBezTo>
                <a:cubicBezTo>
                  <a:pt x="3545317" y="2093119"/>
                  <a:pt x="3507525" y="2130911"/>
                  <a:pt x="3460905" y="2130911"/>
                </a:cubicBezTo>
                <a:cubicBezTo>
                  <a:pt x="3414284" y="2130911"/>
                  <a:pt x="3376493" y="2093119"/>
                  <a:pt x="3376493" y="2046499"/>
                </a:cubicBezTo>
                <a:cubicBezTo>
                  <a:pt x="3376493" y="1999879"/>
                  <a:pt x="3414284" y="1962086"/>
                  <a:pt x="3460905" y="1962086"/>
                </a:cubicBezTo>
                <a:close/>
                <a:moveTo>
                  <a:pt x="3123255" y="1962086"/>
                </a:moveTo>
                <a:cubicBezTo>
                  <a:pt x="3169876" y="1962086"/>
                  <a:pt x="3207668" y="1999879"/>
                  <a:pt x="3207668" y="2046499"/>
                </a:cubicBezTo>
                <a:cubicBezTo>
                  <a:pt x="3207668" y="2093119"/>
                  <a:pt x="3169876" y="2130911"/>
                  <a:pt x="3123255" y="2130911"/>
                </a:cubicBezTo>
                <a:cubicBezTo>
                  <a:pt x="3076636" y="2130911"/>
                  <a:pt x="3038843" y="2093119"/>
                  <a:pt x="3038843" y="2046499"/>
                </a:cubicBezTo>
                <a:cubicBezTo>
                  <a:pt x="3038843" y="1999879"/>
                  <a:pt x="3076636" y="1962086"/>
                  <a:pt x="3123255" y="1962086"/>
                </a:cubicBezTo>
                <a:close/>
                <a:moveTo>
                  <a:pt x="2785607" y="1962086"/>
                </a:moveTo>
                <a:cubicBezTo>
                  <a:pt x="2832226" y="1962086"/>
                  <a:pt x="2870019" y="1999879"/>
                  <a:pt x="2870019" y="2046499"/>
                </a:cubicBezTo>
                <a:cubicBezTo>
                  <a:pt x="2870019" y="2093119"/>
                  <a:pt x="2832226" y="2130911"/>
                  <a:pt x="2785607" y="2130911"/>
                </a:cubicBezTo>
                <a:cubicBezTo>
                  <a:pt x="2738986" y="2130911"/>
                  <a:pt x="2701195" y="2093119"/>
                  <a:pt x="2701195" y="2046499"/>
                </a:cubicBezTo>
                <a:cubicBezTo>
                  <a:pt x="2701195" y="1999879"/>
                  <a:pt x="2738986" y="1962086"/>
                  <a:pt x="2785607" y="1962086"/>
                </a:cubicBezTo>
                <a:close/>
                <a:moveTo>
                  <a:pt x="2447957" y="1962086"/>
                </a:moveTo>
                <a:cubicBezTo>
                  <a:pt x="2494578" y="1962086"/>
                  <a:pt x="2532369" y="1999879"/>
                  <a:pt x="2532369" y="2046499"/>
                </a:cubicBezTo>
                <a:cubicBezTo>
                  <a:pt x="2532369" y="2093119"/>
                  <a:pt x="2494578" y="2130911"/>
                  <a:pt x="2447957" y="2130911"/>
                </a:cubicBezTo>
                <a:cubicBezTo>
                  <a:pt x="2401337" y="2130911"/>
                  <a:pt x="2363545" y="2093119"/>
                  <a:pt x="2363545" y="2046499"/>
                </a:cubicBezTo>
                <a:cubicBezTo>
                  <a:pt x="2363545" y="1999879"/>
                  <a:pt x="2401337" y="1962086"/>
                  <a:pt x="2447957" y="1962086"/>
                </a:cubicBezTo>
                <a:close/>
                <a:moveTo>
                  <a:pt x="2110308" y="1962086"/>
                </a:moveTo>
                <a:cubicBezTo>
                  <a:pt x="2156928" y="1962086"/>
                  <a:pt x="2194721" y="1999879"/>
                  <a:pt x="2194721" y="2046499"/>
                </a:cubicBezTo>
                <a:cubicBezTo>
                  <a:pt x="2194721" y="2093119"/>
                  <a:pt x="2156928" y="2130911"/>
                  <a:pt x="2110308" y="2130911"/>
                </a:cubicBezTo>
                <a:cubicBezTo>
                  <a:pt x="2063688" y="2130911"/>
                  <a:pt x="2025896" y="2093119"/>
                  <a:pt x="2025896" y="2046499"/>
                </a:cubicBezTo>
                <a:cubicBezTo>
                  <a:pt x="2025896" y="1999879"/>
                  <a:pt x="2063688" y="1962086"/>
                  <a:pt x="2110308" y="1962086"/>
                </a:cubicBezTo>
                <a:close/>
                <a:moveTo>
                  <a:pt x="1772659" y="1962086"/>
                </a:moveTo>
                <a:cubicBezTo>
                  <a:pt x="1819278" y="1962086"/>
                  <a:pt x="1857071" y="1999879"/>
                  <a:pt x="1857071" y="2046499"/>
                </a:cubicBezTo>
                <a:cubicBezTo>
                  <a:pt x="1857071" y="2093119"/>
                  <a:pt x="1819278" y="2130911"/>
                  <a:pt x="1772659" y="2130911"/>
                </a:cubicBezTo>
                <a:cubicBezTo>
                  <a:pt x="1726039" y="2130911"/>
                  <a:pt x="1688247" y="2093119"/>
                  <a:pt x="1688247" y="2046499"/>
                </a:cubicBezTo>
                <a:cubicBezTo>
                  <a:pt x="1688247" y="1999879"/>
                  <a:pt x="1726039" y="1962086"/>
                  <a:pt x="1772659" y="1962086"/>
                </a:cubicBezTo>
                <a:close/>
                <a:moveTo>
                  <a:pt x="1435014" y="1962086"/>
                </a:moveTo>
                <a:cubicBezTo>
                  <a:pt x="1481630" y="1962086"/>
                  <a:pt x="1519422" y="1999879"/>
                  <a:pt x="1519422" y="2046499"/>
                </a:cubicBezTo>
                <a:cubicBezTo>
                  <a:pt x="1519422" y="2093119"/>
                  <a:pt x="1481630" y="2130911"/>
                  <a:pt x="1435014" y="2130911"/>
                </a:cubicBezTo>
                <a:cubicBezTo>
                  <a:pt x="1388389" y="2130911"/>
                  <a:pt x="1350601" y="2093119"/>
                  <a:pt x="1350601" y="2046499"/>
                </a:cubicBezTo>
                <a:cubicBezTo>
                  <a:pt x="1350601" y="1999879"/>
                  <a:pt x="1388389" y="1962086"/>
                  <a:pt x="1435014" y="1962086"/>
                </a:cubicBezTo>
                <a:close/>
                <a:moveTo>
                  <a:pt x="1097361" y="1962086"/>
                </a:moveTo>
                <a:cubicBezTo>
                  <a:pt x="1143985" y="1962086"/>
                  <a:pt x="1181773" y="1999879"/>
                  <a:pt x="1181773" y="2046499"/>
                </a:cubicBezTo>
                <a:cubicBezTo>
                  <a:pt x="1181773" y="2093119"/>
                  <a:pt x="1143985" y="2130911"/>
                  <a:pt x="1097361" y="2130911"/>
                </a:cubicBezTo>
                <a:cubicBezTo>
                  <a:pt x="1050741" y="2130911"/>
                  <a:pt x="1012948" y="2093119"/>
                  <a:pt x="1012948" y="2046499"/>
                </a:cubicBezTo>
                <a:cubicBezTo>
                  <a:pt x="1012948" y="1999879"/>
                  <a:pt x="1050741" y="1962086"/>
                  <a:pt x="1097361" y="1962086"/>
                </a:cubicBezTo>
                <a:close/>
                <a:moveTo>
                  <a:pt x="759711" y="1962086"/>
                </a:moveTo>
                <a:cubicBezTo>
                  <a:pt x="806331" y="1962086"/>
                  <a:pt x="844124" y="1999879"/>
                  <a:pt x="844124" y="2046499"/>
                </a:cubicBezTo>
                <a:cubicBezTo>
                  <a:pt x="844124" y="2093119"/>
                  <a:pt x="806331" y="2130911"/>
                  <a:pt x="759711" y="2130911"/>
                </a:cubicBezTo>
                <a:cubicBezTo>
                  <a:pt x="713096" y="2130911"/>
                  <a:pt x="675299" y="2093119"/>
                  <a:pt x="675299" y="2046499"/>
                </a:cubicBezTo>
                <a:cubicBezTo>
                  <a:pt x="675299" y="1999879"/>
                  <a:pt x="713096" y="1962086"/>
                  <a:pt x="759711" y="1962086"/>
                </a:cubicBezTo>
                <a:close/>
                <a:moveTo>
                  <a:pt x="422066" y="1962086"/>
                </a:moveTo>
                <a:cubicBezTo>
                  <a:pt x="468682" y="1962086"/>
                  <a:pt x="506480" y="1999879"/>
                  <a:pt x="506480" y="2046499"/>
                </a:cubicBezTo>
                <a:cubicBezTo>
                  <a:pt x="506480" y="2093119"/>
                  <a:pt x="468682" y="2130911"/>
                  <a:pt x="422066" y="2130911"/>
                </a:cubicBezTo>
                <a:cubicBezTo>
                  <a:pt x="375442" y="2130911"/>
                  <a:pt x="337653" y="2093119"/>
                  <a:pt x="337653" y="2046499"/>
                </a:cubicBezTo>
                <a:cubicBezTo>
                  <a:pt x="337653" y="1999879"/>
                  <a:pt x="375442" y="1962086"/>
                  <a:pt x="422066" y="1962086"/>
                </a:cubicBezTo>
                <a:close/>
                <a:moveTo>
                  <a:pt x="84412" y="1962086"/>
                </a:moveTo>
                <a:cubicBezTo>
                  <a:pt x="131037" y="1962086"/>
                  <a:pt x="168826" y="1999879"/>
                  <a:pt x="168826" y="2046499"/>
                </a:cubicBezTo>
                <a:cubicBezTo>
                  <a:pt x="168826" y="2093119"/>
                  <a:pt x="131037" y="2130911"/>
                  <a:pt x="84412" y="2130911"/>
                </a:cubicBezTo>
                <a:cubicBezTo>
                  <a:pt x="37793" y="2130911"/>
                  <a:pt x="0" y="2093119"/>
                  <a:pt x="0" y="2046499"/>
                </a:cubicBezTo>
                <a:cubicBezTo>
                  <a:pt x="0" y="1999879"/>
                  <a:pt x="37793" y="1962086"/>
                  <a:pt x="84412" y="1962086"/>
                </a:cubicBezTo>
                <a:close/>
                <a:moveTo>
                  <a:pt x="7850345" y="1624438"/>
                </a:moveTo>
                <a:cubicBezTo>
                  <a:pt x="7896964" y="1624438"/>
                  <a:pt x="7934757" y="1662229"/>
                  <a:pt x="7934757" y="1708850"/>
                </a:cubicBezTo>
                <a:cubicBezTo>
                  <a:pt x="7934757" y="1755469"/>
                  <a:pt x="7896964" y="1793262"/>
                  <a:pt x="7850345" y="1793262"/>
                </a:cubicBezTo>
                <a:cubicBezTo>
                  <a:pt x="7803725" y="1793262"/>
                  <a:pt x="7765933" y="1755469"/>
                  <a:pt x="7765933" y="1708850"/>
                </a:cubicBezTo>
                <a:cubicBezTo>
                  <a:pt x="7765933" y="1662229"/>
                  <a:pt x="7803725" y="1624438"/>
                  <a:pt x="7850345" y="1624438"/>
                </a:cubicBezTo>
                <a:close/>
                <a:moveTo>
                  <a:pt x="7512695" y="1624438"/>
                </a:moveTo>
                <a:cubicBezTo>
                  <a:pt x="7559315" y="1624438"/>
                  <a:pt x="7597109" y="1662229"/>
                  <a:pt x="7597109" y="1708850"/>
                </a:cubicBezTo>
                <a:cubicBezTo>
                  <a:pt x="7597109" y="1755469"/>
                  <a:pt x="7559315" y="1793262"/>
                  <a:pt x="7512695" y="1793262"/>
                </a:cubicBezTo>
                <a:cubicBezTo>
                  <a:pt x="7466075" y="1793262"/>
                  <a:pt x="7428283" y="1755469"/>
                  <a:pt x="7428283" y="1708850"/>
                </a:cubicBezTo>
                <a:cubicBezTo>
                  <a:pt x="7428283" y="1662229"/>
                  <a:pt x="7466075" y="1624438"/>
                  <a:pt x="7512695" y="1624438"/>
                </a:cubicBezTo>
                <a:close/>
                <a:moveTo>
                  <a:pt x="7175045" y="1624438"/>
                </a:moveTo>
                <a:cubicBezTo>
                  <a:pt x="7221666" y="1624438"/>
                  <a:pt x="7259458" y="1662229"/>
                  <a:pt x="7259458" y="1708850"/>
                </a:cubicBezTo>
                <a:cubicBezTo>
                  <a:pt x="7259458" y="1755469"/>
                  <a:pt x="7221666" y="1793262"/>
                  <a:pt x="7175045" y="1793262"/>
                </a:cubicBezTo>
                <a:cubicBezTo>
                  <a:pt x="7128427" y="1793262"/>
                  <a:pt x="7090633" y="1755469"/>
                  <a:pt x="7090633" y="1708850"/>
                </a:cubicBezTo>
                <a:cubicBezTo>
                  <a:pt x="7090633" y="1662229"/>
                  <a:pt x="7128427" y="1624438"/>
                  <a:pt x="7175045" y="1624438"/>
                </a:cubicBezTo>
                <a:close/>
                <a:moveTo>
                  <a:pt x="6837397" y="1624438"/>
                </a:moveTo>
                <a:cubicBezTo>
                  <a:pt x="6884017" y="1624438"/>
                  <a:pt x="6921809" y="1662229"/>
                  <a:pt x="6921809" y="1708850"/>
                </a:cubicBezTo>
                <a:cubicBezTo>
                  <a:pt x="6921809" y="1755469"/>
                  <a:pt x="6884017" y="1793262"/>
                  <a:pt x="6837397" y="1793262"/>
                </a:cubicBezTo>
                <a:cubicBezTo>
                  <a:pt x="6790777" y="1793262"/>
                  <a:pt x="6752985" y="1755469"/>
                  <a:pt x="6752985" y="1708850"/>
                </a:cubicBezTo>
                <a:cubicBezTo>
                  <a:pt x="6752985" y="1662229"/>
                  <a:pt x="6790777" y="1624438"/>
                  <a:pt x="6837397" y="1624438"/>
                </a:cubicBezTo>
                <a:close/>
                <a:moveTo>
                  <a:pt x="6499747" y="1624438"/>
                </a:moveTo>
                <a:cubicBezTo>
                  <a:pt x="6546368" y="1624438"/>
                  <a:pt x="6584161" y="1662229"/>
                  <a:pt x="6584161" y="1708850"/>
                </a:cubicBezTo>
                <a:cubicBezTo>
                  <a:pt x="6584161" y="1755469"/>
                  <a:pt x="6546368" y="1793262"/>
                  <a:pt x="6499747" y="1793262"/>
                </a:cubicBezTo>
                <a:cubicBezTo>
                  <a:pt x="6453127" y="1793262"/>
                  <a:pt x="6415335" y="1755469"/>
                  <a:pt x="6415335" y="1708850"/>
                </a:cubicBezTo>
                <a:cubicBezTo>
                  <a:pt x="6415335" y="1662229"/>
                  <a:pt x="6453127" y="1624438"/>
                  <a:pt x="6499747" y="1624438"/>
                </a:cubicBezTo>
                <a:close/>
                <a:moveTo>
                  <a:pt x="6162098" y="1624438"/>
                </a:moveTo>
                <a:cubicBezTo>
                  <a:pt x="6208719" y="1624438"/>
                  <a:pt x="6246510" y="1662229"/>
                  <a:pt x="6246510" y="1708850"/>
                </a:cubicBezTo>
                <a:cubicBezTo>
                  <a:pt x="6246510" y="1755469"/>
                  <a:pt x="6208719" y="1793262"/>
                  <a:pt x="6162098" y="1793262"/>
                </a:cubicBezTo>
                <a:cubicBezTo>
                  <a:pt x="6115479" y="1793262"/>
                  <a:pt x="6077686" y="1755469"/>
                  <a:pt x="6077686" y="1708850"/>
                </a:cubicBezTo>
                <a:cubicBezTo>
                  <a:pt x="6077686" y="1662229"/>
                  <a:pt x="6115479" y="1624438"/>
                  <a:pt x="6162098" y="1624438"/>
                </a:cubicBezTo>
                <a:close/>
                <a:moveTo>
                  <a:pt x="5824449" y="1624438"/>
                </a:moveTo>
                <a:cubicBezTo>
                  <a:pt x="5871069" y="1624438"/>
                  <a:pt x="5908861" y="1662229"/>
                  <a:pt x="5908861" y="1708850"/>
                </a:cubicBezTo>
                <a:cubicBezTo>
                  <a:pt x="5908861" y="1755469"/>
                  <a:pt x="5871069" y="1793262"/>
                  <a:pt x="5824449" y="1793262"/>
                </a:cubicBezTo>
                <a:cubicBezTo>
                  <a:pt x="5777829" y="1793262"/>
                  <a:pt x="5740037" y="1755469"/>
                  <a:pt x="5740037" y="1708850"/>
                </a:cubicBezTo>
                <a:cubicBezTo>
                  <a:pt x="5740037" y="1662229"/>
                  <a:pt x="5777829" y="1624438"/>
                  <a:pt x="5824449" y="1624438"/>
                </a:cubicBezTo>
                <a:close/>
                <a:moveTo>
                  <a:pt x="5486800" y="1624438"/>
                </a:moveTo>
                <a:cubicBezTo>
                  <a:pt x="5533421" y="1624438"/>
                  <a:pt x="5571212" y="1662229"/>
                  <a:pt x="5571212" y="1708850"/>
                </a:cubicBezTo>
                <a:cubicBezTo>
                  <a:pt x="5571212" y="1755469"/>
                  <a:pt x="5533421" y="1793262"/>
                  <a:pt x="5486800" y="1793262"/>
                </a:cubicBezTo>
                <a:cubicBezTo>
                  <a:pt x="5440179" y="1793262"/>
                  <a:pt x="5402388" y="1755469"/>
                  <a:pt x="5402388" y="1708850"/>
                </a:cubicBezTo>
                <a:cubicBezTo>
                  <a:pt x="5402388" y="1662229"/>
                  <a:pt x="5440179" y="1624438"/>
                  <a:pt x="5486800" y="1624438"/>
                </a:cubicBezTo>
                <a:close/>
                <a:moveTo>
                  <a:pt x="5149151" y="1624438"/>
                </a:moveTo>
                <a:cubicBezTo>
                  <a:pt x="5195771" y="1624438"/>
                  <a:pt x="5233563" y="1662229"/>
                  <a:pt x="5233563" y="1708850"/>
                </a:cubicBezTo>
                <a:cubicBezTo>
                  <a:pt x="5233563" y="1755469"/>
                  <a:pt x="5195771" y="1793262"/>
                  <a:pt x="5149151" y="1793262"/>
                </a:cubicBezTo>
                <a:cubicBezTo>
                  <a:pt x="5102531" y="1793262"/>
                  <a:pt x="5064739" y="1755469"/>
                  <a:pt x="5064739" y="1708850"/>
                </a:cubicBezTo>
                <a:cubicBezTo>
                  <a:pt x="5064739" y="1662229"/>
                  <a:pt x="5102531" y="1624438"/>
                  <a:pt x="5149151" y="1624438"/>
                </a:cubicBezTo>
                <a:close/>
                <a:moveTo>
                  <a:pt x="4811502" y="1624438"/>
                </a:moveTo>
                <a:cubicBezTo>
                  <a:pt x="4858121" y="1624438"/>
                  <a:pt x="4895914" y="1662229"/>
                  <a:pt x="4895914" y="1708850"/>
                </a:cubicBezTo>
                <a:cubicBezTo>
                  <a:pt x="4895914" y="1755469"/>
                  <a:pt x="4858121" y="1793262"/>
                  <a:pt x="4811502" y="1793262"/>
                </a:cubicBezTo>
                <a:cubicBezTo>
                  <a:pt x="4764881" y="1793262"/>
                  <a:pt x="4727090" y="1755469"/>
                  <a:pt x="4727090" y="1708850"/>
                </a:cubicBezTo>
                <a:cubicBezTo>
                  <a:pt x="4727090" y="1662229"/>
                  <a:pt x="4764881" y="1624438"/>
                  <a:pt x="4811502" y="1624438"/>
                </a:cubicBezTo>
                <a:close/>
                <a:moveTo>
                  <a:pt x="4473853" y="1624438"/>
                </a:moveTo>
                <a:cubicBezTo>
                  <a:pt x="4520473" y="1624438"/>
                  <a:pt x="4558265" y="1662229"/>
                  <a:pt x="4558265" y="1708850"/>
                </a:cubicBezTo>
                <a:cubicBezTo>
                  <a:pt x="4558265" y="1755469"/>
                  <a:pt x="4520473" y="1793262"/>
                  <a:pt x="4473853" y="1793262"/>
                </a:cubicBezTo>
                <a:cubicBezTo>
                  <a:pt x="4427232" y="1793262"/>
                  <a:pt x="4389440" y="1755469"/>
                  <a:pt x="4389440" y="1708850"/>
                </a:cubicBezTo>
                <a:cubicBezTo>
                  <a:pt x="4389440" y="1662229"/>
                  <a:pt x="4427232" y="1624438"/>
                  <a:pt x="4473853" y="1624438"/>
                </a:cubicBezTo>
                <a:close/>
                <a:moveTo>
                  <a:pt x="4136203" y="1624438"/>
                </a:moveTo>
                <a:cubicBezTo>
                  <a:pt x="4182823" y="1624438"/>
                  <a:pt x="4220615" y="1662229"/>
                  <a:pt x="4220615" y="1708850"/>
                </a:cubicBezTo>
                <a:cubicBezTo>
                  <a:pt x="4220615" y="1755469"/>
                  <a:pt x="4182823" y="1793262"/>
                  <a:pt x="4136203" y="1793262"/>
                </a:cubicBezTo>
                <a:cubicBezTo>
                  <a:pt x="4089584" y="1793262"/>
                  <a:pt x="4051791" y="1755469"/>
                  <a:pt x="4051791" y="1708850"/>
                </a:cubicBezTo>
                <a:cubicBezTo>
                  <a:pt x="4051791" y="1662229"/>
                  <a:pt x="4089584" y="1624438"/>
                  <a:pt x="4136203" y="1624438"/>
                </a:cubicBezTo>
                <a:close/>
                <a:moveTo>
                  <a:pt x="3798554" y="1624438"/>
                </a:moveTo>
                <a:cubicBezTo>
                  <a:pt x="3845174" y="1624438"/>
                  <a:pt x="3882966" y="1662229"/>
                  <a:pt x="3882966" y="1708850"/>
                </a:cubicBezTo>
                <a:cubicBezTo>
                  <a:pt x="3882966" y="1755469"/>
                  <a:pt x="3845174" y="1793262"/>
                  <a:pt x="3798554" y="1793262"/>
                </a:cubicBezTo>
                <a:cubicBezTo>
                  <a:pt x="3751934" y="1793262"/>
                  <a:pt x="3714142" y="1755469"/>
                  <a:pt x="3714142" y="1708850"/>
                </a:cubicBezTo>
                <a:cubicBezTo>
                  <a:pt x="3714142" y="1662229"/>
                  <a:pt x="3751934" y="1624438"/>
                  <a:pt x="3798554" y="1624438"/>
                </a:cubicBezTo>
                <a:close/>
                <a:moveTo>
                  <a:pt x="3460905" y="1624438"/>
                </a:moveTo>
                <a:cubicBezTo>
                  <a:pt x="3507525" y="1624438"/>
                  <a:pt x="3545317" y="1662229"/>
                  <a:pt x="3545317" y="1708850"/>
                </a:cubicBezTo>
                <a:cubicBezTo>
                  <a:pt x="3545317" y="1755469"/>
                  <a:pt x="3507525" y="1793262"/>
                  <a:pt x="3460905" y="1793262"/>
                </a:cubicBezTo>
                <a:cubicBezTo>
                  <a:pt x="3414284" y="1793262"/>
                  <a:pt x="3376493" y="1755469"/>
                  <a:pt x="3376493" y="1708850"/>
                </a:cubicBezTo>
                <a:cubicBezTo>
                  <a:pt x="3376493" y="1662229"/>
                  <a:pt x="3414284" y="1624438"/>
                  <a:pt x="3460905" y="1624438"/>
                </a:cubicBezTo>
                <a:close/>
                <a:moveTo>
                  <a:pt x="3123255" y="1624438"/>
                </a:moveTo>
                <a:cubicBezTo>
                  <a:pt x="3169876" y="1624438"/>
                  <a:pt x="3207668" y="1662229"/>
                  <a:pt x="3207668" y="1708850"/>
                </a:cubicBezTo>
                <a:cubicBezTo>
                  <a:pt x="3207668" y="1755469"/>
                  <a:pt x="3169876" y="1793262"/>
                  <a:pt x="3123255" y="1793262"/>
                </a:cubicBezTo>
                <a:cubicBezTo>
                  <a:pt x="3076636" y="1793262"/>
                  <a:pt x="3038843" y="1755469"/>
                  <a:pt x="3038843" y="1708850"/>
                </a:cubicBezTo>
                <a:cubicBezTo>
                  <a:pt x="3038843" y="1662229"/>
                  <a:pt x="3076636" y="1624438"/>
                  <a:pt x="3123255" y="1624438"/>
                </a:cubicBezTo>
                <a:close/>
                <a:moveTo>
                  <a:pt x="2785607" y="1624438"/>
                </a:moveTo>
                <a:cubicBezTo>
                  <a:pt x="2832226" y="1624438"/>
                  <a:pt x="2870019" y="1662229"/>
                  <a:pt x="2870019" y="1708850"/>
                </a:cubicBezTo>
                <a:cubicBezTo>
                  <a:pt x="2870019" y="1755469"/>
                  <a:pt x="2832226" y="1793262"/>
                  <a:pt x="2785607" y="1793262"/>
                </a:cubicBezTo>
                <a:cubicBezTo>
                  <a:pt x="2738986" y="1793262"/>
                  <a:pt x="2701195" y="1755469"/>
                  <a:pt x="2701195" y="1708850"/>
                </a:cubicBezTo>
                <a:cubicBezTo>
                  <a:pt x="2701195" y="1662229"/>
                  <a:pt x="2738986" y="1624438"/>
                  <a:pt x="2785607" y="1624438"/>
                </a:cubicBezTo>
                <a:close/>
                <a:moveTo>
                  <a:pt x="2447957" y="1624438"/>
                </a:moveTo>
                <a:cubicBezTo>
                  <a:pt x="2494578" y="1624438"/>
                  <a:pt x="2532369" y="1662229"/>
                  <a:pt x="2532369" y="1708850"/>
                </a:cubicBezTo>
                <a:cubicBezTo>
                  <a:pt x="2532369" y="1755469"/>
                  <a:pt x="2494578" y="1793262"/>
                  <a:pt x="2447957" y="1793262"/>
                </a:cubicBezTo>
                <a:cubicBezTo>
                  <a:pt x="2401337" y="1793262"/>
                  <a:pt x="2363545" y="1755469"/>
                  <a:pt x="2363545" y="1708850"/>
                </a:cubicBezTo>
                <a:cubicBezTo>
                  <a:pt x="2363545" y="1662229"/>
                  <a:pt x="2401337" y="1624438"/>
                  <a:pt x="2447957" y="1624438"/>
                </a:cubicBezTo>
                <a:close/>
                <a:moveTo>
                  <a:pt x="2110308" y="1624438"/>
                </a:moveTo>
                <a:cubicBezTo>
                  <a:pt x="2156928" y="1624438"/>
                  <a:pt x="2194721" y="1662229"/>
                  <a:pt x="2194721" y="1708850"/>
                </a:cubicBezTo>
                <a:cubicBezTo>
                  <a:pt x="2194721" y="1755469"/>
                  <a:pt x="2156928" y="1793262"/>
                  <a:pt x="2110308" y="1793262"/>
                </a:cubicBezTo>
                <a:cubicBezTo>
                  <a:pt x="2063688" y="1793262"/>
                  <a:pt x="2025896" y="1755469"/>
                  <a:pt x="2025896" y="1708850"/>
                </a:cubicBezTo>
                <a:cubicBezTo>
                  <a:pt x="2025896" y="1662229"/>
                  <a:pt x="2063688" y="1624438"/>
                  <a:pt x="2110308" y="1624438"/>
                </a:cubicBezTo>
                <a:close/>
                <a:moveTo>
                  <a:pt x="1772659" y="1624438"/>
                </a:moveTo>
                <a:cubicBezTo>
                  <a:pt x="1819278" y="1624438"/>
                  <a:pt x="1857071" y="1662229"/>
                  <a:pt x="1857071" y="1708850"/>
                </a:cubicBezTo>
                <a:cubicBezTo>
                  <a:pt x="1857071" y="1755469"/>
                  <a:pt x="1819278" y="1793262"/>
                  <a:pt x="1772659" y="1793262"/>
                </a:cubicBezTo>
                <a:cubicBezTo>
                  <a:pt x="1726039" y="1793262"/>
                  <a:pt x="1688247" y="1755469"/>
                  <a:pt x="1688247" y="1708850"/>
                </a:cubicBezTo>
                <a:cubicBezTo>
                  <a:pt x="1688247" y="1662229"/>
                  <a:pt x="1726039" y="1624438"/>
                  <a:pt x="1772659" y="1624438"/>
                </a:cubicBezTo>
                <a:close/>
                <a:moveTo>
                  <a:pt x="1435014" y="1624438"/>
                </a:moveTo>
                <a:cubicBezTo>
                  <a:pt x="1481630" y="1624438"/>
                  <a:pt x="1519422" y="1662229"/>
                  <a:pt x="1519422" y="1708850"/>
                </a:cubicBezTo>
                <a:cubicBezTo>
                  <a:pt x="1519422" y="1755469"/>
                  <a:pt x="1481630" y="1793262"/>
                  <a:pt x="1435014" y="1793262"/>
                </a:cubicBezTo>
                <a:cubicBezTo>
                  <a:pt x="1388389" y="1793262"/>
                  <a:pt x="1350601" y="1755469"/>
                  <a:pt x="1350601" y="1708850"/>
                </a:cubicBezTo>
                <a:cubicBezTo>
                  <a:pt x="1350601" y="1662229"/>
                  <a:pt x="1388389" y="1624438"/>
                  <a:pt x="1435014" y="1624438"/>
                </a:cubicBezTo>
                <a:close/>
                <a:moveTo>
                  <a:pt x="1097361" y="1624438"/>
                </a:moveTo>
                <a:cubicBezTo>
                  <a:pt x="1143985" y="1624438"/>
                  <a:pt x="1181773" y="1662229"/>
                  <a:pt x="1181773" y="1708850"/>
                </a:cubicBezTo>
                <a:cubicBezTo>
                  <a:pt x="1181773" y="1755469"/>
                  <a:pt x="1143985" y="1793262"/>
                  <a:pt x="1097361" y="1793262"/>
                </a:cubicBezTo>
                <a:cubicBezTo>
                  <a:pt x="1050741" y="1793262"/>
                  <a:pt x="1012948" y="1755469"/>
                  <a:pt x="1012948" y="1708850"/>
                </a:cubicBezTo>
                <a:cubicBezTo>
                  <a:pt x="1012948" y="1662229"/>
                  <a:pt x="1050741" y="1624438"/>
                  <a:pt x="1097361" y="1624438"/>
                </a:cubicBezTo>
                <a:close/>
                <a:moveTo>
                  <a:pt x="759711" y="1624438"/>
                </a:moveTo>
                <a:cubicBezTo>
                  <a:pt x="806331" y="1624438"/>
                  <a:pt x="844124" y="1662229"/>
                  <a:pt x="844124" y="1708850"/>
                </a:cubicBezTo>
                <a:cubicBezTo>
                  <a:pt x="844124" y="1755469"/>
                  <a:pt x="806331" y="1793262"/>
                  <a:pt x="759711" y="1793262"/>
                </a:cubicBezTo>
                <a:cubicBezTo>
                  <a:pt x="713096" y="1793262"/>
                  <a:pt x="675299" y="1755469"/>
                  <a:pt x="675299" y="1708850"/>
                </a:cubicBezTo>
                <a:cubicBezTo>
                  <a:pt x="675299" y="1662229"/>
                  <a:pt x="713096" y="1624438"/>
                  <a:pt x="759711" y="1624438"/>
                </a:cubicBezTo>
                <a:close/>
                <a:moveTo>
                  <a:pt x="422066" y="1624438"/>
                </a:moveTo>
                <a:cubicBezTo>
                  <a:pt x="468682" y="1624438"/>
                  <a:pt x="506480" y="1662229"/>
                  <a:pt x="506480" y="1708850"/>
                </a:cubicBezTo>
                <a:cubicBezTo>
                  <a:pt x="506480" y="1755469"/>
                  <a:pt x="468682" y="1793262"/>
                  <a:pt x="422066" y="1793262"/>
                </a:cubicBezTo>
                <a:cubicBezTo>
                  <a:pt x="375442" y="1793262"/>
                  <a:pt x="337653" y="1755469"/>
                  <a:pt x="337653" y="1708850"/>
                </a:cubicBezTo>
                <a:cubicBezTo>
                  <a:pt x="337653" y="1662229"/>
                  <a:pt x="375442" y="1624438"/>
                  <a:pt x="422066" y="1624438"/>
                </a:cubicBezTo>
                <a:close/>
                <a:moveTo>
                  <a:pt x="84412" y="1624438"/>
                </a:moveTo>
                <a:cubicBezTo>
                  <a:pt x="131037" y="1624438"/>
                  <a:pt x="168826" y="1662229"/>
                  <a:pt x="168826" y="1708850"/>
                </a:cubicBezTo>
                <a:cubicBezTo>
                  <a:pt x="168826" y="1755469"/>
                  <a:pt x="131037" y="1793262"/>
                  <a:pt x="84412" y="1793262"/>
                </a:cubicBezTo>
                <a:cubicBezTo>
                  <a:pt x="37793" y="1793262"/>
                  <a:pt x="0" y="1755469"/>
                  <a:pt x="0" y="1708850"/>
                </a:cubicBezTo>
                <a:cubicBezTo>
                  <a:pt x="0" y="1662229"/>
                  <a:pt x="37793" y="1624438"/>
                  <a:pt x="84412" y="1624438"/>
                </a:cubicBezTo>
                <a:close/>
                <a:moveTo>
                  <a:pt x="7850345" y="1286788"/>
                </a:moveTo>
                <a:cubicBezTo>
                  <a:pt x="7896964" y="1286788"/>
                  <a:pt x="7934757" y="1324580"/>
                  <a:pt x="7934757" y="1371200"/>
                </a:cubicBezTo>
                <a:cubicBezTo>
                  <a:pt x="7934757" y="1417820"/>
                  <a:pt x="7896964" y="1455612"/>
                  <a:pt x="7850345" y="1455612"/>
                </a:cubicBezTo>
                <a:cubicBezTo>
                  <a:pt x="7803725" y="1455612"/>
                  <a:pt x="7765933" y="1417820"/>
                  <a:pt x="7765933" y="1371200"/>
                </a:cubicBezTo>
                <a:cubicBezTo>
                  <a:pt x="7765933" y="1324580"/>
                  <a:pt x="7803725" y="1286788"/>
                  <a:pt x="7850345" y="1286788"/>
                </a:cubicBezTo>
                <a:close/>
                <a:moveTo>
                  <a:pt x="7512695" y="1286788"/>
                </a:moveTo>
                <a:cubicBezTo>
                  <a:pt x="7559315" y="1286788"/>
                  <a:pt x="7597109" y="1324580"/>
                  <a:pt x="7597109" y="1371200"/>
                </a:cubicBezTo>
                <a:cubicBezTo>
                  <a:pt x="7597109" y="1417820"/>
                  <a:pt x="7559315" y="1455612"/>
                  <a:pt x="7512695" y="1455612"/>
                </a:cubicBezTo>
                <a:cubicBezTo>
                  <a:pt x="7466075" y="1455612"/>
                  <a:pt x="7428283" y="1417820"/>
                  <a:pt x="7428283" y="1371200"/>
                </a:cubicBezTo>
                <a:cubicBezTo>
                  <a:pt x="7428283" y="1324580"/>
                  <a:pt x="7466075" y="1286788"/>
                  <a:pt x="7512695" y="1286788"/>
                </a:cubicBezTo>
                <a:close/>
                <a:moveTo>
                  <a:pt x="7175045" y="1286788"/>
                </a:moveTo>
                <a:cubicBezTo>
                  <a:pt x="7221666" y="1286788"/>
                  <a:pt x="7259458" y="1324580"/>
                  <a:pt x="7259458" y="1371200"/>
                </a:cubicBezTo>
                <a:cubicBezTo>
                  <a:pt x="7259458" y="1417820"/>
                  <a:pt x="7221666" y="1455612"/>
                  <a:pt x="7175045" y="1455612"/>
                </a:cubicBezTo>
                <a:cubicBezTo>
                  <a:pt x="7128427" y="1455612"/>
                  <a:pt x="7090633" y="1417820"/>
                  <a:pt x="7090633" y="1371200"/>
                </a:cubicBezTo>
                <a:cubicBezTo>
                  <a:pt x="7090633" y="1324580"/>
                  <a:pt x="7128427" y="1286788"/>
                  <a:pt x="7175045" y="1286788"/>
                </a:cubicBezTo>
                <a:close/>
                <a:moveTo>
                  <a:pt x="6837397" y="1286788"/>
                </a:moveTo>
                <a:cubicBezTo>
                  <a:pt x="6884017" y="1286788"/>
                  <a:pt x="6921809" y="1324580"/>
                  <a:pt x="6921809" y="1371200"/>
                </a:cubicBezTo>
                <a:cubicBezTo>
                  <a:pt x="6921809" y="1417820"/>
                  <a:pt x="6884017" y="1455612"/>
                  <a:pt x="6837397" y="1455612"/>
                </a:cubicBezTo>
                <a:cubicBezTo>
                  <a:pt x="6790777" y="1455612"/>
                  <a:pt x="6752985" y="1417820"/>
                  <a:pt x="6752985" y="1371200"/>
                </a:cubicBezTo>
                <a:cubicBezTo>
                  <a:pt x="6752985" y="1324580"/>
                  <a:pt x="6790777" y="1286788"/>
                  <a:pt x="6837397" y="1286788"/>
                </a:cubicBezTo>
                <a:close/>
                <a:moveTo>
                  <a:pt x="6499747" y="1286788"/>
                </a:moveTo>
                <a:cubicBezTo>
                  <a:pt x="6546368" y="1286788"/>
                  <a:pt x="6584161" y="1324580"/>
                  <a:pt x="6584161" y="1371200"/>
                </a:cubicBezTo>
                <a:cubicBezTo>
                  <a:pt x="6584161" y="1417820"/>
                  <a:pt x="6546368" y="1455612"/>
                  <a:pt x="6499747" y="1455612"/>
                </a:cubicBezTo>
                <a:cubicBezTo>
                  <a:pt x="6453127" y="1455612"/>
                  <a:pt x="6415335" y="1417820"/>
                  <a:pt x="6415335" y="1371200"/>
                </a:cubicBezTo>
                <a:cubicBezTo>
                  <a:pt x="6415335" y="1324580"/>
                  <a:pt x="6453127" y="1286788"/>
                  <a:pt x="6499747" y="1286788"/>
                </a:cubicBezTo>
                <a:close/>
                <a:moveTo>
                  <a:pt x="6162098" y="1286788"/>
                </a:moveTo>
                <a:cubicBezTo>
                  <a:pt x="6208719" y="1286788"/>
                  <a:pt x="6246510" y="1324580"/>
                  <a:pt x="6246510" y="1371200"/>
                </a:cubicBezTo>
                <a:cubicBezTo>
                  <a:pt x="6246510" y="1417820"/>
                  <a:pt x="6208719" y="1455612"/>
                  <a:pt x="6162098" y="1455612"/>
                </a:cubicBezTo>
                <a:cubicBezTo>
                  <a:pt x="6115479" y="1455612"/>
                  <a:pt x="6077686" y="1417820"/>
                  <a:pt x="6077686" y="1371200"/>
                </a:cubicBezTo>
                <a:cubicBezTo>
                  <a:pt x="6077686" y="1324580"/>
                  <a:pt x="6115479" y="1286788"/>
                  <a:pt x="6162098" y="1286788"/>
                </a:cubicBezTo>
                <a:close/>
                <a:moveTo>
                  <a:pt x="5824449" y="1286788"/>
                </a:moveTo>
                <a:cubicBezTo>
                  <a:pt x="5871069" y="1286788"/>
                  <a:pt x="5908861" y="1324580"/>
                  <a:pt x="5908861" y="1371200"/>
                </a:cubicBezTo>
                <a:cubicBezTo>
                  <a:pt x="5908861" y="1417820"/>
                  <a:pt x="5871069" y="1455612"/>
                  <a:pt x="5824449" y="1455612"/>
                </a:cubicBezTo>
                <a:cubicBezTo>
                  <a:pt x="5777829" y="1455612"/>
                  <a:pt x="5740037" y="1417820"/>
                  <a:pt x="5740037" y="1371200"/>
                </a:cubicBezTo>
                <a:cubicBezTo>
                  <a:pt x="5740037" y="1324580"/>
                  <a:pt x="5777829" y="1286788"/>
                  <a:pt x="5824449" y="1286788"/>
                </a:cubicBezTo>
                <a:close/>
                <a:moveTo>
                  <a:pt x="5486800" y="1286788"/>
                </a:moveTo>
                <a:cubicBezTo>
                  <a:pt x="5533421" y="1286788"/>
                  <a:pt x="5571212" y="1324580"/>
                  <a:pt x="5571212" y="1371200"/>
                </a:cubicBezTo>
                <a:cubicBezTo>
                  <a:pt x="5571212" y="1417820"/>
                  <a:pt x="5533421" y="1455612"/>
                  <a:pt x="5486800" y="1455612"/>
                </a:cubicBezTo>
                <a:cubicBezTo>
                  <a:pt x="5440179" y="1455612"/>
                  <a:pt x="5402388" y="1417820"/>
                  <a:pt x="5402388" y="1371200"/>
                </a:cubicBezTo>
                <a:cubicBezTo>
                  <a:pt x="5402388" y="1324580"/>
                  <a:pt x="5440179" y="1286788"/>
                  <a:pt x="5486800" y="1286788"/>
                </a:cubicBezTo>
                <a:close/>
                <a:moveTo>
                  <a:pt x="5149151" y="1286788"/>
                </a:moveTo>
                <a:cubicBezTo>
                  <a:pt x="5195771" y="1286788"/>
                  <a:pt x="5233563" y="1324580"/>
                  <a:pt x="5233563" y="1371200"/>
                </a:cubicBezTo>
                <a:cubicBezTo>
                  <a:pt x="5233563" y="1417820"/>
                  <a:pt x="5195771" y="1455612"/>
                  <a:pt x="5149151" y="1455612"/>
                </a:cubicBezTo>
                <a:cubicBezTo>
                  <a:pt x="5102531" y="1455612"/>
                  <a:pt x="5064739" y="1417820"/>
                  <a:pt x="5064739" y="1371200"/>
                </a:cubicBezTo>
                <a:cubicBezTo>
                  <a:pt x="5064739" y="1324580"/>
                  <a:pt x="5102531" y="1286788"/>
                  <a:pt x="5149151" y="1286788"/>
                </a:cubicBezTo>
                <a:close/>
                <a:moveTo>
                  <a:pt x="4811502" y="1286788"/>
                </a:moveTo>
                <a:cubicBezTo>
                  <a:pt x="4858121" y="1286788"/>
                  <a:pt x="4895914" y="1324580"/>
                  <a:pt x="4895914" y="1371200"/>
                </a:cubicBezTo>
                <a:cubicBezTo>
                  <a:pt x="4895914" y="1417820"/>
                  <a:pt x="4858121" y="1455612"/>
                  <a:pt x="4811502" y="1455612"/>
                </a:cubicBezTo>
                <a:cubicBezTo>
                  <a:pt x="4764881" y="1455612"/>
                  <a:pt x="4727090" y="1417820"/>
                  <a:pt x="4727090" y="1371200"/>
                </a:cubicBezTo>
                <a:cubicBezTo>
                  <a:pt x="4727090" y="1324580"/>
                  <a:pt x="4764881" y="1286788"/>
                  <a:pt x="4811502" y="1286788"/>
                </a:cubicBezTo>
                <a:close/>
                <a:moveTo>
                  <a:pt x="4473853" y="1286788"/>
                </a:moveTo>
                <a:cubicBezTo>
                  <a:pt x="4520473" y="1286788"/>
                  <a:pt x="4558265" y="1324580"/>
                  <a:pt x="4558265" y="1371200"/>
                </a:cubicBezTo>
                <a:cubicBezTo>
                  <a:pt x="4558265" y="1417820"/>
                  <a:pt x="4520473" y="1455612"/>
                  <a:pt x="4473853" y="1455612"/>
                </a:cubicBezTo>
                <a:cubicBezTo>
                  <a:pt x="4427232" y="1455612"/>
                  <a:pt x="4389440" y="1417820"/>
                  <a:pt x="4389440" y="1371200"/>
                </a:cubicBezTo>
                <a:cubicBezTo>
                  <a:pt x="4389440" y="1324580"/>
                  <a:pt x="4427232" y="1286788"/>
                  <a:pt x="4473853" y="1286788"/>
                </a:cubicBezTo>
                <a:close/>
                <a:moveTo>
                  <a:pt x="4136203" y="1286788"/>
                </a:moveTo>
                <a:cubicBezTo>
                  <a:pt x="4182823" y="1286788"/>
                  <a:pt x="4220615" y="1324580"/>
                  <a:pt x="4220615" y="1371200"/>
                </a:cubicBezTo>
                <a:cubicBezTo>
                  <a:pt x="4220615" y="1417820"/>
                  <a:pt x="4182823" y="1455612"/>
                  <a:pt x="4136203" y="1455612"/>
                </a:cubicBezTo>
                <a:cubicBezTo>
                  <a:pt x="4089584" y="1455612"/>
                  <a:pt x="4051791" y="1417820"/>
                  <a:pt x="4051791" y="1371200"/>
                </a:cubicBezTo>
                <a:cubicBezTo>
                  <a:pt x="4051791" y="1324580"/>
                  <a:pt x="4089584" y="1286788"/>
                  <a:pt x="4136203" y="1286788"/>
                </a:cubicBezTo>
                <a:close/>
                <a:moveTo>
                  <a:pt x="3798554" y="1286788"/>
                </a:moveTo>
                <a:cubicBezTo>
                  <a:pt x="3845174" y="1286788"/>
                  <a:pt x="3882966" y="1324580"/>
                  <a:pt x="3882966" y="1371200"/>
                </a:cubicBezTo>
                <a:cubicBezTo>
                  <a:pt x="3882966" y="1417820"/>
                  <a:pt x="3845174" y="1455612"/>
                  <a:pt x="3798554" y="1455612"/>
                </a:cubicBezTo>
                <a:cubicBezTo>
                  <a:pt x="3751934" y="1455612"/>
                  <a:pt x="3714142" y="1417820"/>
                  <a:pt x="3714142" y="1371200"/>
                </a:cubicBezTo>
                <a:cubicBezTo>
                  <a:pt x="3714142" y="1324580"/>
                  <a:pt x="3751934" y="1286788"/>
                  <a:pt x="3798554" y="1286788"/>
                </a:cubicBezTo>
                <a:close/>
                <a:moveTo>
                  <a:pt x="3460905" y="1286788"/>
                </a:moveTo>
                <a:cubicBezTo>
                  <a:pt x="3507525" y="1286788"/>
                  <a:pt x="3545317" y="1324580"/>
                  <a:pt x="3545317" y="1371200"/>
                </a:cubicBezTo>
                <a:cubicBezTo>
                  <a:pt x="3545317" y="1417820"/>
                  <a:pt x="3507525" y="1455612"/>
                  <a:pt x="3460905" y="1455612"/>
                </a:cubicBezTo>
                <a:cubicBezTo>
                  <a:pt x="3414284" y="1455612"/>
                  <a:pt x="3376493" y="1417820"/>
                  <a:pt x="3376493" y="1371200"/>
                </a:cubicBezTo>
                <a:cubicBezTo>
                  <a:pt x="3376493" y="1324580"/>
                  <a:pt x="3414284" y="1286788"/>
                  <a:pt x="3460905" y="1286788"/>
                </a:cubicBezTo>
                <a:close/>
                <a:moveTo>
                  <a:pt x="3123255" y="1286788"/>
                </a:moveTo>
                <a:cubicBezTo>
                  <a:pt x="3169876" y="1286788"/>
                  <a:pt x="3207668" y="1324580"/>
                  <a:pt x="3207668" y="1371200"/>
                </a:cubicBezTo>
                <a:cubicBezTo>
                  <a:pt x="3207668" y="1417820"/>
                  <a:pt x="3169876" y="1455612"/>
                  <a:pt x="3123255" y="1455612"/>
                </a:cubicBezTo>
                <a:cubicBezTo>
                  <a:pt x="3076636" y="1455612"/>
                  <a:pt x="3038843" y="1417820"/>
                  <a:pt x="3038843" y="1371200"/>
                </a:cubicBezTo>
                <a:cubicBezTo>
                  <a:pt x="3038843" y="1324580"/>
                  <a:pt x="3076636" y="1286788"/>
                  <a:pt x="3123255" y="1286788"/>
                </a:cubicBezTo>
                <a:close/>
                <a:moveTo>
                  <a:pt x="2785607" y="1286788"/>
                </a:moveTo>
                <a:cubicBezTo>
                  <a:pt x="2832226" y="1286788"/>
                  <a:pt x="2870019" y="1324580"/>
                  <a:pt x="2870019" y="1371200"/>
                </a:cubicBezTo>
                <a:cubicBezTo>
                  <a:pt x="2870019" y="1417820"/>
                  <a:pt x="2832226" y="1455612"/>
                  <a:pt x="2785607" y="1455612"/>
                </a:cubicBezTo>
                <a:cubicBezTo>
                  <a:pt x="2738986" y="1455612"/>
                  <a:pt x="2701195" y="1417820"/>
                  <a:pt x="2701195" y="1371200"/>
                </a:cubicBezTo>
                <a:cubicBezTo>
                  <a:pt x="2701195" y="1324580"/>
                  <a:pt x="2738986" y="1286788"/>
                  <a:pt x="2785607" y="1286788"/>
                </a:cubicBezTo>
                <a:close/>
                <a:moveTo>
                  <a:pt x="2447957" y="1286788"/>
                </a:moveTo>
                <a:cubicBezTo>
                  <a:pt x="2494578" y="1286788"/>
                  <a:pt x="2532369" y="1324580"/>
                  <a:pt x="2532369" y="1371200"/>
                </a:cubicBezTo>
                <a:cubicBezTo>
                  <a:pt x="2532369" y="1417820"/>
                  <a:pt x="2494578" y="1455612"/>
                  <a:pt x="2447957" y="1455612"/>
                </a:cubicBezTo>
                <a:cubicBezTo>
                  <a:pt x="2401337" y="1455612"/>
                  <a:pt x="2363545" y="1417820"/>
                  <a:pt x="2363545" y="1371200"/>
                </a:cubicBezTo>
                <a:cubicBezTo>
                  <a:pt x="2363545" y="1324580"/>
                  <a:pt x="2401337" y="1286788"/>
                  <a:pt x="2447957" y="1286788"/>
                </a:cubicBezTo>
                <a:close/>
                <a:moveTo>
                  <a:pt x="2110308" y="1286788"/>
                </a:moveTo>
                <a:cubicBezTo>
                  <a:pt x="2156928" y="1286788"/>
                  <a:pt x="2194721" y="1324580"/>
                  <a:pt x="2194721" y="1371200"/>
                </a:cubicBezTo>
                <a:cubicBezTo>
                  <a:pt x="2194721" y="1417820"/>
                  <a:pt x="2156928" y="1455612"/>
                  <a:pt x="2110308" y="1455612"/>
                </a:cubicBezTo>
                <a:cubicBezTo>
                  <a:pt x="2063688" y="1455612"/>
                  <a:pt x="2025896" y="1417820"/>
                  <a:pt x="2025896" y="1371200"/>
                </a:cubicBezTo>
                <a:cubicBezTo>
                  <a:pt x="2025896" y="1324580"/>
                  <a:pt x="2063688" y="1286788"/>
                  <a:pt x="2110308" y="1286788"/>
                </a:cubicBezTo>
                <a:close/>
                <a:moveTo>
                  <a:pt x="1772659" y="1286788"/>
                </a:moveTo>
                <a:cubicBezTo>
                  <a:pt x="1819278" y="1286788"/>
                  <a:pt x="1857071" y="1324580"/>
                  <a:pt x="1857071" y="1371200"/>
                </a:cubicBezTo>
                <a:cubicBezTo>
                  <a:pt x="1857071" y="1417820"/>
                  <a:pt x="1819278" y="1455612"/>
                  <a:pt x="1772659" y="1455612"/>
                </a:cubicBezTo>
                <a:cubicBezTo>
                  <a:pt x="1726039" y="1455612"/>
                  <a:pt x="1688247" y="1417820"/>
                  <a:pt x="1688247" y="1371200"/>
                </a:cubicBezTo>
                <a:cubicBezTo>
                  <a:pt x="1688247" y="1324580"/>
                  <a:pt x="1726039" y="1286788"/>
                  <a:pt x="1772659" y="1286788"/>
                </a:cubicBezTo>
                <a:close/>
                <a:moveTo>
                  <a:pt x="1435014" y="1286788"/>
                </a:moveTo>
                <a:cubicBezTo>
                  <a:pt x="1481630" y="1286788"/>
                  <a:pt x="1519422" y="1324580"/>
                  <a:pt x="1519422" y="1371200"/>
                </a:cubicBezTo>
                <a:cubicBezTo>
                  <a:pt x="1519422" y="1417820"/>
                  <a:pt x="1481630" y="1455612"/>
                  <a:pt x="1435014" y="1455612"/>
                </a:cubicBezTo>
                <a:cubicBezTo>
                  <a:pt x="1388389" y="1455612"/>
                  <a:pt x="1350601" y="1417820"/>
                  <a:pt x="1350601" y="1371200"/>
                </a:cubicBezTo>
                <a:cubicBezTo>
                  <a:pt x="1350601" y="1324580"/>
                  <a:pt x="1388389" y="1286788"/>
                  <a:pt x="1435014" y="1286788"/>
                </a:cubicBezTo>
                <a:close/>
                <a:moveTo>
                  <a:pt x="1097361" y="1286788"/>
                </a:moveTo>
                <a:cubicBezTo>
                  <a:pt x="1143985" y="1286788"/>
                  <a:pt x="1181773" y="1324580"/>
                  <a:pt x="1181773" y="1371200"/>
                </a:cubicBezTo>
                <a:cubicBezTo>
                  <a:pt x="1181773" y="1417820"/>
                  <a:pt x="1143985" y="1455612"/>
                  <a:pt x="1097361" y="1455612"/>
                </a:cubicBezTo>
                <a:cubicBezTo>
                  <a:pt x="1050741" y="1455612"/>
                  <a:pt x="1012948" y="1417820"/>
                  <a:pt x="1012948" y="1371200"/>
                </a:cubicBezTo>
                <a:cubicBezTo>
                  <a:pt x="1012948" y="1324580"/>
                  <a:pt x="1050741" y="1286788"/>
                  <a:pt x="1097361" y="1286788"/>
                </a:cubicBezTo>
                <a:close/>
                <a:moveTo>
                  <a:pt x="759711" y="1286788"/>
                </a:moveTo>
                <a:cubicBezTo>
                  <a:pt x="806331" y="1286788"/>
                  <a:pt x="844124" y="1324580"/>
                  <a:pt x="844124" y="1371200"/>
                </a:cubicBezTo>
                <a:cubicBezTo>
                  <a:pt x="844124" y="1417820"/>
                  <a:pt x="806331" y="1455612"/>
                  <a:pt x="759711" y="1455612"/>
                </a:cubicBezTo>
                <a:cubicBezTo>
                  <a:pt x="713096" y="1455612"/>
                  <a:pt x="675299" y="1417820"/>
                  <a:pt x="675299" y="1371200"/>
                </a:cubicBezTo>
                <a:cubicBezTo>
                  <a:pt x="675299" y="1324580"/>
                  <a:pt x="713096" y="1286788"/>
                  <a:pt x="759711" y="1286788"/>
                </a:cubicBezTo>
                <a:close/>
                <a:moveTo>
                  <a:pt x="422066" y="1286788"/>
                </a:moveTo>
                <a:cubicBezTo>
                  <a:pt x="468682" y="1286788"/>
                  <a:pt x="506480" y="1324580"/>
                  <a:pt x="506480" y="1371200"/>
                </a:cubicBezTo>
                <a:cubicBezTo>
                  <a:pt x="506480" y="1417820"/>
                  <a:pt x="468682" y="1455612"/>
                  <a:pt x="422066" y="1455612"/>
                </a:cubicBezTo>
                <a:cubicBezTo>
                  <a:pt x="375442" y="1455612"/>
                  <a:pt x="337653" y="1417820"/>
                  <a:pt x="337653" y="1371200"/>
                </a:cubicBezTo>
                <a:cubicBezTo>
                  <a:pt x="337653" y="1324580"/>
                  <a:pt x="375442" y="1286788"/>
                  <a:pt x="422066" y="1286788"/>
                </a:cubicBezTo>
                <a:close/>
                <a:moveTo>
                  <a:pt x="84412" y="1286788"/>
                </a:moveTo>
                <a:cubicBezTo>
                  <a:pt x="131037" y="1286788"/>
                  <a:pt x="168826" y="1324580"/>
                  <a:pt x="168826" y="1371200"/>
                </a:cubicBezTo>
                <a:cubicBezTo>
                  <a:pt x="168826" y="1417820"/>
                  <a:pt x="131037" y="1455612"/>
                  <a:pt x="84412" y="1455612"/>
                </a:cubicBezTo>
                <a:cubicBezTo>
                  <a:pt x="37793" y="1455612"/>
                  <a:pt x="0" y="1417820"/>
                  <a:pt x="0" y="1371200"/>
                </a:cubicBezTo>
                <a:cubicBezTo>
                  <a:pt x="0" y="1324580"/>
                  <a:pt x="37793" y="1286788"/>
                  <a:pt x="84412" y="1286788"/>
                </a:cubicBezTo>
                <a:close/>
                <a:moveTo>
                  <a:pt x="7850345" y="949138"/>
                </a:moveTo>
                <a:cubicBezTo>
                  <a:pt x="7896964" y="949138"/>
                  <a:pt x="7934757" y="986931"/>
                  <a:pt x="7934757" y="1033550"/>
                </a:cubicBezTo>
                <a:cubicBezTo>
                  <a:pt x="7934757" y="1080171"/>
                  <a:pt x="7896964" y="1117964"/>
                  <a:pt x="7850345" y="1117964"/>
                </a:cubicBezTo>
                <a:cubicBezTo>
                  <a:pt x="7803725" y="1117964"/>
                  <a:pt x="7765933" y="1080171"/>
                  <a:pt x="7765933" y="1033550"/>
                </a:cubicBezTo>
                <a:cubicBezTo>
                  <a:pt x="7765933" y="986931"/>
                  <a:pt x="7803725" y="949138"/>
                  <a:pt x="7850345" y="949138"/>
                </a:cubicBezTo>
                <a:close/>
                <a:moveTo>
                  <a:pt x="7512695" y="949138"/>
                </a:moveTo>
                <a:cubicBezTo>
                  <a:pt x="7559315" y="949138"/>
                  <a:pt x="7597109" y="986931"/>
                  <a:pt x="7597109" y="1033550"/>
                </a:cubicBezTo>
                <a:cubicBezTo>
                  <a:pt x="7597109" y="1080171"/>
                  <a:pt x="7559315" y="1117964"/>
                  <a:pt x="7512695" y="1117964"/>
                </a:cubicBezTo>
                <a:cubicBezTo>
                  <a:pt x="7466075" y="1117964"/>
                  <a:pt x="7428283" y="1080171"/>
                  <a:pt x="7428283" y="1033550"/>
                </a:cubicBezTo>
                <a:cubicBezTo>
                  <a:pt x="7428283" y="986931"/>
                  <a:pt x="7466075" y="949138"/>
                  <a:pt x="7512695" y="949138"/>
                </a:cubicBezTo>
                <a:close/>
                <a:moveTo>
                  <a:pt x="7175045" y="949138"/>
                </a:moveTo>
                <a:cubicBezTo>
                  <a:pt x="7221666" y="949138"/>
                  <a:pt x="7259458" y="986931"/>
                  <a:pt x="7259458" y="1033550"/>
                </a:cubicBezTo>
                <a:cubicBezTo>
                  <a:pt x="7259458" y="1080171"/>
                  <a:pt x="7221666" y="1117964"/>
                  <a:pt x="7175045" y="1117964"/>
                </a:cubicBezTo>
                <a:cubicBezTo>
                  <a:pt x="7128427" y="1117964"/>
                  <a:pt x="7090633" y="1080171"/>
                  <a:pt x="7090633" y="1033550"/>
                </a:cubicBezTo>
                <a:cubicBezTo>
                  <a:pt x="7090633" y="986931"/>
                  <a:pt x="7128427" y="949138"/>
                  <a:pt x="7175045" y="949138"/>
                </a:cubicBezTo>
                <a:close/>
                <a:moveTo>
                  <a:pt x="6837397" y="949138"/>
                </a:moveTo>
                <a:cubicBezTo>
                  <a:pt x="6884017" y="949138"/>
                  <a:pt x="6921809" y="986931"/>
                  <a:pt x="6921809" y="1033550"/>
                </a:cubicBezTo>
                <a:cubicBezTo>
                  <a:pt x="6921809" y="1080171"/>
                  <a:pt x="6884017" y="1117964"/>
                  <a:pt x="6837397" y="1117964"/>
                </a:cubicBezTo>
                <a:cubicBezTo>
                  <a:pt x="6790777" y="1117964"/>
                  <a:pt x="6752985" y="1080171"/>
                  <a:pt x="6752985" y="1033550"/>
                </a:cubicBezTo>
                <a:cubicBezTo>
                  <a:pt x="6752985" y="986931"/>
                  <a:pt x="6790777" y="949138"/>
                  <a:pt x="6837397" y="949138"/>
                </a:cubicBezTo>
                <a:close/>
                <a:moveTo>
                  <a:pt x="6499747" y="949138"/>
                </a:moveTo>
                <a:cubicBezTo>
                  <a:pt x="6546368" y="949138"/>
                  <a:pt x="6584161" y="986931"/>
                  <a:pt x="6584161" y="1033550"/>
                </a:cubicBezTo>
                <a:cubicBezTo>
                  <a:pt x="6584161" y="1080171"/>
                  <a:pt x="6546368" y="1117964"/>
                  <a:pt x="6499747" y="1117964"/>
                </a:cubicBezTo>
                <a:cubicBezTo>
                  <a:pt x="6453127" y="1117964"/>
                  <a:pt x="6415335" y="1080171"/>
                  <a:pt x="6415335" y="1033550"/>
                </a:cubicBezTo>
                <a:cubicBezTo>
                  <a:pt x="6415335" y="986931"/>
                  <a:pt x="6453127" y="949138"/>
                  <a:pt x="6499747" y="949138"/>
                </a:cubicBezTo>
                <a:close/>
                <a:moveTo>
                  <a:pt x="6162098" y="949138"/>
                </a:moveTo>
                <a:cubicBezTo>
                  <a:pt x="6208719" y="949138"/>
                  <a:pt x="6246510" y="986931"/>
                  <a:pt x="6246510" y="1033550"/>
                </a:cubicBezTo>
                <a:cubicBezTo>
                  <a:pt x="6246510" y="1080171"/>
                  <a:pt x="6208719" y="1117964"/>
                  <a:pt x="6162098" y="1117964"/>
                </a:cubicBezTo>
                <a:cubicBezTo>
                  <a:pt x="6115479" y="1117964"/>
                  <a:pt x="6077686" y="1080171"/>
                  <a:pt x="6077686" y="1033550"/>
                </a:cubicBezTo>
                <a:cubicBezTo>
                  <a:pt x="6077686" y="986931"/>
                  <a:pt x="6115479" y="949138"/>
                  <a:pt x="6162098" y="949138"/>
                </a:cubicBezTo>
                <a:close/>
                <a:moveTo>
                  <a:pt x="5824449" y="949138"/>
                </a:moveTo>
                <a:cubicBezTo>
                  <a:pt x="5871069" y="949138"/>
                  <a:pt x="5908861" y="986931"/>
                  <a:pt x="5908861" y="1033550"/>
                </a:cubicBezTo>
                <a:cubicBezTo>
                  <a:pt x="5908861" y="1080171"/>
                  <a:pt x="5871069" y="1117964"/>
                  <a:pt x="5824449" y="1117964"/>
                </a:cubicBezTo>
                <a:cubicBezTo>
                  <a:pt x="5777829" y="1117964"/>
                  <a:pt x="5740037" y="1080171"/>
                  <a:pt x="5740037" y="1033550"/>
                </a:cubicBezTo>
                <a:cubicBezTo>
                  <a:pt x="5740037" y="986931"/>
                  <a:pt x="5777829" y="949138"/>
                  <a:pt x="5824449" y="949138"/>
                </a:cubicBezTo>
                <a:close/>
                <a:moveTo>
                  <a:pt x="5486800" y="949138"/>
                </a:moveTo>
                <a:cubicBezTo>
                  <a:pt x="5533421" y="949138"/>
                  <a:pt x="5571212" y="986931"/>
                  <a:pt x="5571212" y="1033550"/>
                </a:cubicBezTo>
                <a:cubicBezTo>
                  <a:pt x="5571212" y="1080171"/>
                  <a:pt x="5533421" y="1117964"/>
                  <a:pt x="5486800" y="1117964"/>
                </a:cubicBezTo>
                <a:cubicBezTo>
                  <a:pt x="5440179" y="1117964"/>
                  <a:pt x="5402388" y="1080171"/>
                  <a:pt x="5402388" y="1033550"/>
                </a:cubicBezTo>
                <a:cubicBezTo>
                  <a:pt x="5402388" y="986931"/>
                  <a:pt x="5440179" y="949138"/>
                  <a:pt x="5486800" y="949138"/>
                </a:cubicBezTo>
                <a:close/>
                <a:moveTo>
                  <a:pt x="5149151" y="949138"/>
                </a:moveTo>
                <a:cubicBezTo>
                  <a:pt x="5195771" y="949138"/>
                  <a:pt x="5233563" y="986931"/>
                  <a:pt x="5233563" y="1033550"/>
                </a:cubicBezTo>
                <a:cubicBezTo>
                  <a:pt x="5233563" y="1080171"/>
                  <a:pt x="5195771" y="1117964"/>
                  <a:pt x="5149151" y="1117964"/>
                </a:cubicBezTo>
                <a:cubicBezTo>
                  <a:pt x="5102531" y="1117964"/>
                  <a:pt x="5064739" y="1080171"/>
                  <a:pt x="5064739" y="1033550"/>
                </a:cubicBezTo>
                <a:cubicBezTo>
                  <a:pt x="5064739" y="986931"/>
                  <a:pt x="5102531" y="949138"/>
                  <a:pt x="5149151" y="949138"/>
                </a:cubicBezTo>
                <a:close/>
                <a:moveTo>
                  <a:pt x="4811502" y="949138"/>
                </a:moveTo>
                <a:cubicBezTo>
                  <a:pt x="4858121" y="949138"/>
                  <a:pt x="4895914" y="986931"/>
                  <a:pt x="4895914" y="1033550"/>
                </a:cubicBezTo>
                <a:cubicBezTo>
                  <a:pt x="4895914" y="1080171"/>
                  <a:pt x="4858121" y="1117964"/>
                  <a:pt x="4811502" y="1117964"/>
                </a:cubicBezTo>
                <a:cubicBezTo>
                  <a:pt x="4764881" y="1117964"/>
                  <a:pt x="4727090" y="1080171"/>
                  <a:pt x="4727090" y="1033550"/>
                </a:cubicBezTo>
                <a:cubicBezTo>
                  <a:pt x="4727090" y="986931"/>
                  <a:pt x="4764881" y="949138"/>
                  <a:pt x="4811502" y="949138"/>
                </a:cubicBezTo>
                <a:close/>
                <a:moveTo>
                  <a:pt x="4473853" y="949138"/>
                </a:moveTo>
                <a:cubicBezTo>
                  <a:pt x="4520473" y="949138"/>
                  <a:pt x="4558265" y="986931"/>
                  <a:pt x="4558265" y="1033550"/>
                </a:cubicBezTo>
                <a:cubicBezTo>
                  <a:pt x="4558265" y="1080171"/>
                  <a:pt x="4520473" y="1117964"/>
                  <a:pt x="4473853" y="1117964"/>
                </a:cubicBezTo>
                <a:cubicBezTo>
                  <a:pt x="4427232" y="1117964"/>
                  <a:pt x="4389440" y="1080171"/>
                  <a:pt x="4389440" y="1033550"/>
                </a:cubicBezTo>
                <a:cubicBezTo>
                  <a:pt x="4389440" y="986931"/>
                  <a:pt x="4427232" y="949138"/>
                  <a:pt x="4473853" y="949138"/>
                </a:cubicBezTo>
                <a:close/>
                <a:moveTo>
                  <a:pt x="4136203" y="949138"/>
                </a:moveTo>
                <a:cubicBezTo>
                  <a:pt x="4182823" y="949138"/>
                  <a:pt x="4220615" y="986931"/>
                  <a:pt x="4220615" y="1033550"/>
                </a:cubicBezTo>
                <a:cubicBezTo>
                  <a:pt x="4220615" y="1080171"/>
                  <a:pt x="4182823" y="1117964"/>
                  <a:pt x="4136203" y="1117964"/>
                </a:cubicBezTo>
                <a:cubicBezTo>
                  <a:pt x="4089584" y="1117964"/>
                  <a:pt x="4051791" y="1080171"/>
                  <a:pt x="4051791" y="1033550"/>
                </a:cubicBezTo>
                <a:cubicBezTo>
                  <a:pt x="4051791" y="986931"/>
                  <a:pt x="4089584" y="949138"/>
                  <a:pt x="4136203" y="949138"/>
                </a:cubicBezTo>
                <a:close/>
                <a:moveTo>
                  <a:pt x="3798554" y="949138"/>
                </a:moveTo>
                <a:cubicBezTo>
                  <a:pt x="3845174" y="949138"/>
                  <a:pt x="3882966" y="986931"/>
                  <a:pt x="3882966" y="1033550"/>
                </a:cubicBezTo>
                <a:cubicBezTo>
                  <a:pt x="3882966" y="1080171"/>
                  <a:pt x="3845174" y="1117964"/>
                  <a:pt x="3798554" y="1117964"/>
                </a:cubicBezTo>
                <a:cubicBezTo>
                  <a:pt x="3751934" y="1117964"/>
                  <a:pt x="3714142" y="1080171"/>
                  <a:pt x="3714142" y="1033550"/>
                </a:cubicBezTo>
                <a:cubicBezTo>
                  <a:pt x="3714142" y="986931"/>
                  <a:pt x="3751934" y="949138"/>
                  <a:pt x="3798554" y="949138"/>
                </a:cubicBezTo>
                <a:close/>
                <a:moveTo>
                  <a:pt x="3460905" y="949138"/>
                </a:moveTo>
                <a:cubicBezTo>
                  <a:pt x="3507525" y="949138"/>
                  <a:pt x="3545317" y="986931"/>
                  <a:pt x="3545317" y="1033550"/>
                </a:cubicBezTo>
                <a:cubicBezTo>
                  <a:pt x="3545317" y="1080171"/>
                  <a:pt x="3507525" y="1117964"/>
                  <a:pt x="3460905" y="1117964"/>
                </a:cubicBezTo>
                <a:cubicBezTo>
                  <a:pt x="3414284" y="1117964"/>
                  <a:pt x="3376493" y="1080171"/>
                  <a:pt x="3376493" y="1033550"/>
                </a:cubicBezTo>
                <a:cubicBezTo>
                  <a:pt x="3376493" y="986931"/>
                  <a:pt x="3414284" y="949138"/>
                  <a:pt x="3460905" y="949138"/>
                </a:cubicBezTo>
                <a:close/>
                <a:moveTo>
                  <a:pt x="3123255" y="949138"/>
                </a:moveTo>
                <a:cubicBezTo>
                  <a:pt x="3169876" y="949138"/>
                  <a:pt x="3207668" y="986931"/>
                  <a:pt x="3207668" y="1033550"/>
                </a:cubicBezTo>
                <a:cubicBezTo>
                  <a:pt x="3207668" y="1080171"/>
                  <a:pt x="3169876" y="1117964"/>
                  <a:pt x="3123255" y="1117964"/>
                </a:cubicBezTo>
                <a:cubicBezTo>
                  <a:pt x="3076636" y="1117964"/>
                  <a:pt x="3038843" y="1080171"/>
                  <a:pt x="3038843" y="1033550"/>
                </a:cubicBezTo>
                <a:cubicBezTo>
                  <a:pt x="3038843" y="986931"/>
                  <a:pt x="3076636" y="949138"/>
                  <a:pt x="3123255" y="949138"/>
                </a:cubicBezTo>
                <a:close/>
                <a:moveTo>
                  <a:pt x="2785607" y="949138"/>
                </a:moveTo>
                <a:cubicBezTo>
                  <a:pt x="2832226" y="949138"/>
                  <a:pt x="2870019" y="986931"/>
                  <a:pt x="2870019" y="1033550"/>
                </a:cubicBezTo>
                <a:cubicBezTo>
                  <a:pt x="2870019" y="1080171"/>
                  <a:pt x="2832226" y="1117964"/>
                  <a:pt x="2785607" y="1117964"/>
                </a:cubicBezTo>
                <a:cubicBezTo>
                  <a:pt x="2738986" y="1117964"/>
                  <a:pt x="2701195" y="1080171"/>
                  <a:pt x="2701195" y="1033550"/>
                </a:cubicBezTo>
                <a:cubicBezTo>
                  <a:pt x="2701195" y="986931"/>
                  <a:pt x="2738986" y="949138"/>
                  <a:pt x="2785607" y="949138"/>
                </a:cubicBezTo>
                <a:close/>
                <a:moveTo>
                  <a:pt x="2447957" y="949138"/>
                </a:moveTo>
                <a:cubicBezTo>
                  <a:pt x="2494578" y="949138"/>
                  <a:pt x="2532369" y="986931"/>
                  <a:pt x="2532369" y="1033550"/>
                </a:cubicBezTo>
                <a:cubicBezTo>
                  <a:pt x="2532369" y="1080171"/>
                  <a:pt x="2494578" y="1117964"/>
                  <a:pt x="2447957" y="1117964"/>
                </a:cubicBezTo>
                <a:cubicBezTo>
                  <a:pt x="2401337" y="1117964"/>
                  <a:pt x="2363545" y="1080171"/>
                  <a:pt x="2363545" y="1033550"/>
                </a:cubicBezTo>
                <a:cubicBezTo>
                  <a:pt x="2363545" y="986931"/>
                  <a:pt x="2401337" y="949138"/>
                  <a:pt x="2447957" y="949138"/>
                </a:cubicBezTo>
                <a:close/>
                <a:moveTo>
                  <a:pt x="2110308" y="949138"/>
                </a:moveTo>
                <a:cubicBezTo>
                  <a:pt x="2156928" y="949138"/>
                  <a:pt x="2194721" y="986931"/>
                  <a:pt x="2194721" y="1033550"/>
                </a:cubicBezTo>
                <a:cubicBezTo>
                  <a:pt x="2194721" y="1080171"/>
                  <a:pt x="2156928" y="1117964"/>
                  <a:pt x="2110308" y="1117964"/>
                </a:cubicBezTo>
                <a:cubicBezTo>
                  <a:pt x="2063688" y="1117964"/>
                  <a:pt x="2025896" y="1080171"/>
                  <a:pt x="2025896" y="1033550"/>
                </a:cubicBezTo>
                <a:cubicBezTo>
                  <a:pt x="2025896" y="986931"/>
                  <a:pt x="2063688" y="949138"/>
                  <a:pt x="2110308" y="949138"/>
                </a:cubicBezTo>
                <a:close/>
                <a:moveTo>
                  <a:pt x="1772659" y="949138"/>
                </a:moveTo>
                <a:cubicBezTo>
                  <a:pt x="1819278" y="949138"/>
                  <a:pt x="1857071" y="986931"/>
                  <a:pt x="1857071" y="1033550"/>
                </a:cubicBezTo>
                <a:cubicBezTo>
                  <a:pt x="1857071" y="1080171"/>
                  <a:pt x="1819278" y="1117964"/>
                  <a:pt x="1772659" y="1117964"/>
                </a:cubicBezTo>
                <a:cubicBezTo>
                  <a:pt x="1726039" y="1117964"/>
                  <a:pt x="1688247" y="1080171"/>
                  <a:pt x="1688247" y="1033550"/>
                </a:cubicBezTo>
                <a:cubicBezTo>
                  <a:pt x="1688247" y="986931"/>
                  <a:pt x="1726039" y="949138"/>
                  <a:pt x="1772659" y="949138"/>
                </a:cubicBezTo>
                <a:close/>
                <a:moveTo>
                  <a:pt x="1435014" y="949138"/>
                </a:moveTo>
                <a:cubicBezTo>
                  <a:pt x="1481630" y="949138"/>
                  <a:pt x="1519422" y="986931"/>
                  <a:pt x="1519422" y="1033550"/>
                </a:cubicBezTo>
                <a:cubicBezTo>
                  <a:pt x="1519422" y="1080171"/>
                  <a:pt x="1481630" y="1117964"/>
                  <a:pt x="1435014" y="1117964"/>
                </a:cubicBezTo>
                <a:cubicBezTo>
                  <a:pt x="1388389" y="1117964"/>
                  <a:pt x="1350601" y="1080171"/>
                  <a:pt x="1350601" y="1033550"/>
                </a:cubicBezTo>
                <a:cubicBezTo>
                  <a:pt x="1350601" y="986931"/>
                  <a:pt x="1388389" y="949138"/>
                  <a:pt x="1435014" y="949138"/>
                </a:cubicBezTo>
                <a:close/>
                <a:moveTo>
                  <a:pt x="1097361" y="949138"/>
                </a:moveTo>
                <a:cubicBezTo>
                  <a:pt x="1143985" y="949138"/>
                  <a:pt x="1181773" y="986931"/>
                  <a:pt x="1181773" y="1033550"/>
                </a:cubicBezTo>
                <a:cubicBezTo>
                  <a:pt x="1181773" y="1080171"/>
                  <a:pt x="1143985" y="1117964"/>
                  <a:pt x="1097361" y="1117964"/>
                </a:cubicBezTo>
                <a:cubicBezTo>
                  <a:pt x="1050741" y="1117964"/>
                  <a:pt x="1012948" y="1080171"/>
                  <a:pt x="1012948" y="1033550"/>
                </a:cubicBezTo>
                <a:cubicBezTo>
                  <a:pt x="1012948" y="986931"/>
                  <a:pt x="1050741" y="949138"/>
                  <a:pt x="1097361" y="949138"/>
                </a:cubicBezTo>
                <a:close/>
                <a:moveTo>
                  <a:pt x="759711" y="949138"/>
                </a:moveTo>
                <a:cubicBezTo>
                  <a:pt x="806331" y="949138"/>
                  <a:pt x="844124" y="986931"/>
                  <a:pt x="844124" y="1033550"/>
                </a:cubicBezTo>
                <a:cubicBezTo>
                  <a:pt x="844124" y="1080171"/>
                  <a:pt x="806331" y="1117964"/>
                  <a:pt x="759711" y="1117964"/>
                </a:cubicBezTo>
                <a:cubicBezTo>
                  <a:pt x="713096" y="1117964"/>
                  <a:pt x="675299" y="1080171"/>
                  <a:pt x="675299" y="1033550"/>
                </a:cubicBezTo>
                <a:cubicBezTo>
                  <a:pt x="675299" y="986931"/>
                  <a:pt x="713096" y="949138"/>
                  <a:pt x="759711" y="949138"/>
                </a:cubicBezTo>
                <a:close/>
                <a:moveTo>
                  <a:pt x="422066" y="949138"/>
                </a:moveTo>
                <a:cubicBezTo>
                  <a:pt x="468682" y="949138"/>
                  <a:pt x="506479" y="986931"/>
                  <a:pt x="506479" y="1033550"/>
                </a:cubicBezTo>
                <a:cubicBezTo>
                  <a:pt x="506479" y="1080171"/>
                  <a:pt x="468682" y="1117964"/>
                  <a:pt x="422066" y="1117964"/>
                </a:cubicBezTo>
                <a:cubicBezTo>
                  <a:pt x="375442" y="1117964"/>
                  <a:pt x="337653" y="1080171"/>
                  <a:pt x="337653" y="1033550"/>
                </a:cubicBezTo>
                <a:cubicBezTo>
                  <a:pt x="337653" y="986931"/>
                  <a:pt x="375442" y="949138"/>
                  <a:pt x="422066" y="949138"/>
                </a:cubicBezTo>
                <a:close/>
                <a:moveTo>
                  <a:pt x="84412" y="949138"/>
                </a:moveTo>
                <a:cubicBezTo>
                  <a:pt x="131037" y="949138"/>
                  <a:pt x="168826" y="986931"/>
                  <a:pt x="168826" y="1033550"/>
                </a:cubicBezTo>
                <a:cubicBezTo>
                  <a:pt x="168826" y="1080171"/>
                  <a:pt x="131037" y="1117964"/>
                  <a:pt x="84412" y="1117964"/>
                </a:cubicBezTo>
                <a:cubicBezTo>
                  <a:pt x="37793" y="1117964"/>
                  <a:pt x="0" y="1080171"/>
                  <a:pt x="0" y="1033550"/>
                </a:cubicBezTo>
                <a:cubicBezTo>
                  <a:pt x="0" y="986931"/>
                  <a:pt x="37793" y="949138"/>
                  <a:pt x="84412" y="949138"/>
                </a:cubicBezTo>
                <a:close/>
                <a:moveTo>
                  <a:pt x="7850345" y="611489"/>
                </a:moveTo>
                <a:cubicBezTo>
                  <a:pt x="7896964" y="611489"/>
                  <a:pt x="7934757" y="649282"/>
                  <a:pt x="7934757" y="695902"/>
                </a:cubicBezTo>
                <a:cubicBezTo>
                  <a:pt x="7934757" y="742521"/>
                  <a:pt x="7896964" y="780314"/>
                  <a:pt x="7850345" y="780314"/>
                </a:cubicBezTo>
                <a:cubicBezTo>
                  <a:pt x="7803725" y="780314"/>
                  <a:pt x="7765933" y="742521"/>
                  <a:pt x="7765933" y="695902"/>
                </a:cubicBezTo>
                <a:cubicBezTo>
                  <a:pt x="7765933" y="649282"/>
                  <a:pt x="7803725" y="611489"/>
                  <a:pt x="7850345" y="611489"/>
                </a:cubicBezTo>
                <a:close/>
                <a:moveTo>
                  <a:pt x="7512695" y="611489"/>
                </a:moveTo>
                <a:cubicBezTo>
                  <a:pt x="7559315" y="611489"/>
                  <a:pt x="7597109" y="649282"/>
                  <a:pt x="7597109" y="695902"/>
                </a:cubicBezTo>
                <a:cubicBezTo>
                  <a:pt x="7597109" y="742521"/>
                  <a:pt x="7559315" y="780314"/>
                  <a:pt x="7512695" y="780314"/>
                </a:cubicBezTo>
                <a:cubicBezTo>
                  <a:pt x="7466075" y="780314"/>
                  <a:pt x="7428283" y="742521"/>
                  <a:pt x="7428283" y="695902"/>
                </a:cubicBezTo>
                <a:cubicBezTo>
                  <a:pt x="7428283" y="649282"/>
                  <a:pt x="7466075" y="611489"/>
                  <a:pt x="7512695" y="611489"/>
                </a:cubicBezTo>
                <a:close/>
                <a:moveTo>
                  <a:pt x="7175045" y="611489"/>
                </a:moveTo>
                <a:cubicBezTo>
                  <a:pt x="7221666" y="611489"/>
                  <a:pt x="7259458" y="649282"/>
                  <a:pt x="7259458" y="695902"/>
                </a:cubicBezTo>
                <a:cubicBezTo>
                  <a:pt x="7259458" y="742521"/>
                  <a:pt x="7221666" y="780314"/>
                  <a:pt x="7175045" y="780314"/>
                </a:cubicBezTo>
                <a:cubicBezTo>
                  <a:pt x="7128427" y="780314"/>
                  <a:pt x="7090633" y="742521"/>
                  <a:pt x="7090633" y="695902"/>
                </a:cubicBezTo>
                <a:cubicBezTo>
                  <a:pt x="7090633" y="649282"/>
                  <a:pt x="7128427" y="611489"/>
                  <a:pt x="7175045" y="611489"/>
                </a:cubicBezTo>
                <a:close/>
                <a:moveTo>
                  <a:pt x="6837397" y="611489"/>
                </a:moveTo>
                <a:cubicBezTo>
                  <a:pt x="6884017" y="611489"/>
                  <a:pt x="6921809" y="649282"/>
                  <a:pt x="6921809" y="695902"/>
                </a:cubicBezTo>
                <a:cubicBezTo>
                  <a:pt x="6921809" y="742521"/>
                  <a:pt x="6884017" y="780314"/>
                  <a:pt x="6837397" y="780314"/>
                </a:cubicBezTo>
                <a:cubicBezTo>
                  <a:pt x="6790777" y="780314"/>
                  <a:pt x="6752985" y="742521"/>
                  <a:pt x="6752985" y="695902"/>
                </a:cubicBezTo>
                <a:cubicBezTo>
                  <a:pt x="6752985" y="649282"/>
                  <a:pt x="6790777" y="611489"/>
                  <a:pt x="6837397" y="611489"/>
                </a:cubicBezTo>
                <a:close/>
                <a:moveTo>
                  <a:pt x="6499747" y="611489"/>
                </a:moveTo>
                <a:cubicBezTo>
                  <a:pt x="6546368" y="611489"/>
                  <a:pt x="6584161" y="649282"/>
                  <a:pt x="6584161" y="695902"/>
                </a:cubicBezTo>
                <a:cubicBezTo>
                  <a:pt x="6584161" y="742521"/>
                  <a:pt x="6546368" y="780314"/>
                  <a:pt x="6499747" y="780314"/>
                </a:cubicBezTo>
                <a:cubicBezTo>
                  <a:pt x="6453127" y="780314"/>
                  <a:pt x="6415335" y="742521"/>
                  <a:pt x="6415335" y="695902"/>
                </a:cubicBezTo>
                <a:cubicBezTo>
                  <a:pt x="6415335" y="649282"/>
                  <a:pt x="6453127" y="611489"/>
                  <a:pt x="6499747" y="611489"/>
                </a:cubicBezTo>
                <a:close/>
                <a:moveTo>
                  <a:pt x="6162098" y="611489"/>
                </a:moveTo>
                <a:cubicBezTo>
                  <a:pt x="6208719" y="611489"/>
                  <a:pt x="6246510" y="649282"/>
                  <a:pt x="6246510" y="695902"/>
                </a:cubicBezTo>
                <a:cubicBezTo>
                  <a:pt x="6246510" y="742521"/>
                  <a:pt x="6208719" y="780314"/>
                  <a:pt x="6162098" y="780314"/>
                </a:cubicBezTo>
                <a:cubicBezTo>
                  <a:pt x="6115479" y="780314"/>
                  <a:pt x="6077686" y="742521"/>
                  <a:pt x="6077686" y="695902"/>
                </a:cubicBezTo>
                <a:cubicBezTo>
                  <a:pt x="6077686" y="649282"/>
                  <a:pt x="6115479" y="611489"/>
                  <a:pt x="6162098" y="611489"/>
                </a:cubicBezTo>
                <a:close/>
                <a:moveTo>
                  <a:pt x="5824449" y="611489"/>
                </a:moveTo>
                <a:cubicBezTo>
                  <a:pt x="5871069" y="611489"/>
                  <a:pt x="5908861" y="649282"/>
                  <a:pt x="5908861" y="695902"/>
                </a:cubicBezTo>
                <a:cubicBezTo>
                  <a:pt x="5908861" y="742521"/>
                  <a:pt x="5871069" y="780314"/>
                  <a:pt x="5824449" y="780314"/>
                </a:cubicBezTo>
                <a:cubicBezTo>
                  <a:pt x="5777829" y="780314"/>
                  <a:pt x="5740037" y="742521"/>
                  <a:pt x="5740037" y="695902"/>
                </a:cubicBezTo>
                <a:cubicBezTo>
                  <a:pt x="5740037" y="649282"/>
                  <a:pt x="5777829" y="611489"/>
                  <a:pt x="5824449" y="611489"/>
                </a:cubicBezTo>
                <a:close/>
                <a:moveTo>
                  <a:pt x="5486800" y="611489"/>
                </a:moveTo>
                <a:cubicBezTo>
                  <a:pt x="5533421" y="611489"/>
                  <a:pt x="5571212" y="649282"/>
                  <a:pt x="5571212" y="695902"/>
                </a:cubicBezTo>
                <a:cubicBezTo>
                  <a:pt x="5571212" y="742521"/>
                  <a:pt x="5533421" y="780314"/>
                  <a:pt x="5486800" y="780314"/>
                </a:cubicBezTo>
                <a:cubicBezTo>
                  <a:pt x="5440179" y="780314"/>
                  <a:pt x="5402388" y="742521"/>
                  <a:pt x="5402388" y="695902"/>
                </a:cubicBezTo>
                <a:cubicBezTo>
                  <a:pt x="5402388" y="649282"/>
                  <a:pt x="5440179" y="611489"/>
                  <a:pt x="5486800" y="611489"/>
                </a:cubicBezTo>
                <a:close/>
                <a:moveTo>
                  <a:pt x="5149151" y="611489"/>
                </a:moveTo>
                <a:cubicBezTo>
                  <a:pt x="5195771" y="611489"/>
                  <a:pt x="5233563" y="649282"/>
                  <a:pt x="5233563" y="695902"/>
                </a:cubicBezTo>
                <a:cubicBezTo>
                  <a:pt x="5233563" y="742521"/>
                  <a:pt x="5195771" y="780314"/>
                  <a:pt x="5149151" y="780314"/>
                </a:cubicBezTo>
                <a:cubicBezTo>
                  <a:pt x="5102531" y="780314"/>
                  <a:pt x="5064739" y="742521"/>
                  <a:pt x="5064739" y="695902"/>
                </a:cubicBezTo>
                <a:cubicBezTo>
                  <a:pt x="5064739" y="649282"/>
                  <a:pt x="5102531" y="611489"/>
                  <a:pt x="5149151" y="611489"/>
                </a:cubicBezTo>
                <a:close/>
                <a:moveTo>
                  <a:pt x="4811502" y="611489"/>
                </a:moveTo>
                <a:cubicBezTo>
                  <a:pt x="4858121" y="611489"/>
                  <a:pt x="4895914" y="649282"/>
                  <a:pt x="4895914" y="695902"/>
                </a:cubicBezTo>
                <a:cubicBezTo>
                  <a:pt x="4895914" y="742521"/>
                  <a:pt x="4858121" y="780314"/>
                  <a:pt x="4811502" y="780314"/>
                </a:cubicBezTo>
                <a:cubicBezTo>
                  <a:pt x="4764881" y="780314"/>
                  <a:pt x="4727090" y="742521"/>
                  <a:pt x="4727090" y="695902"/>
                </a:cubicBezTo>
                <a:cubicBezTo>
                  <a:pt x="4727090" y="649282"/>
                  <a:pt x="4764881" y="611489"/>
                  <a:pt x="4811502" y="611489"/>
                </a:cubicBezTo>
                <a:close/>
                <a:moveTo>
                  <a:pt x="4473853" y="611489"/>
                </a:moveTo>
                <a:cubicBezTo>
                  <a:pt x="4520473" y="611489"/>
                  <a:pt x="4558265" y="649282"/>
                  <a:pt x="4558265" y="695902"/>
                </a:cubicBezTo>
                <a:cubicBezTo>
                  <a:pt x="4558265" y="742521"/>
                  <a:pt x="4520473" y="780314"/>
                  <a:pt x="4473853" y="780314"/>
                </a:cubicBezTo>
                <a:cubicBezTo>
                  <a:pt x="4427232" y="780314"/>
                  <a:pt x="4389440" y="742521"/>
                  <a:pt x="4389440" y="695902"/>
                </a:cubicBezTo>
                <a:cubicBezTo>
                  <a:pt x="4389440" y="649282"/>
                  <a:pt x="4427232" y="611489"/>
                  <a:pt x="4473853" y="611489"/>
                </a:cubicBezTo>
                <a:close/>
                <a:moveTo>
                  <a:pt x="4136203" y="611489"/>
                </a:moveTo>
                <a:cubicBezTo>
                  <a:pt x="4182823" y="611489"/>
                  <a:pt x="4220615" y="649282"/>
                  <a:pt x="4220615" y="695902"/>
                </a:cubicBezTo>
                <a:cubicBezTo>
                  <a:pt x="4220615" y="742521"/>
                  <a:pt x="4182823" y="780314"/>
                  <a:pt x="4136203" y="780314"/>
                </a:cubicBezTo>
                <a:cubicBezTo>
                  <a:pt x="4089584" y="780314"/>
                  <a:pt x="4051791" y="742521"/>
                  <a:pt x="4051791" y="695902"/>
                </a:cubicBezTo>
                <a:cubicBezTo>
                  <a:pt x="4051791" y="649282"/>
                  <a:pt x="4089584" y="611489"/>
                  <a:pt x="4136203" y="611489"/>
                </a:cubicBezTo>
                <a:close/>
                <a:moveTo>
                  <a:pt x="3798554" y="611489"/>
                </a:moveTo>
                <a:cubicBezTo>
                  <a:pt x="3845174" y="611489"/>
                  <a:pt x="3882966" y="649282"/>
                  <a:pt x="3882966" y="695902"/>
                </a:cubicBezTo>
                <a:cubicBezTo>
                  <a:pt x="3882966" y="742521"/>
                  <a:pt x="3845174" y="780314"/>
                  <a:pt x="3798554" y="780314"/>
                </a:cubicBezTo>
                <a:cubicBezTo>
                  <a:pt x="3751934" y="780314"/>
                  <a:pt x="3714142" y="742521"/>
                  <a:pt x="3714142" y="695902"/>
                </a:cubicBezTo>
                <a:cubicBezTo>
                  <a:pt x="3714142" y="649282"/>
                  <a:pt x="3751934" y="611489"/>
                  <a:pt x="3798554" y="611489"/>
                </a:cubicBezTo>
                <a:close/>
                <a:moveTo>
                  <a:pt x="3460905" y="611489"/>
                </a:moveTo>
                <a:cubicBezTo>
                  <a:pt x="3507525" y="611489"/>
                  <a:pt x="3545317" y="649282"/>
                  <a:pt x="3545317" y="695902"/>
                </a:cubicBezTo>
                <a:cubicBezTo>
                  <a:pt x="3545317" y="742521"/>
                  <a:pt x="3507525" y="780314"/>
                  <a:pt x="3460905" y="780314"/>
                </a:cubicBezTo>
                <a:cubicBezTo>
                  <a:pt x="3414284" y="780314"/>
                  <a:pt x="3376493" y="742521"/>
                  <a:pt x="3376493" y="695902"/>
                </a:cubicBezTo>
                <a:cubicBezTo>
                  <a:pt x="3376493" y="649282"/>
                  <a:pt x="3414284" y="611489"/>
                  <a:pt x="3460905" y="611489"/>
                </a:cubicBezTo>
                <a:close/>
                <a:moveTo>
                  <a:pt x="3123255" y="611489"/>
                </a:moveTo>
                <a:cubicBezTo>
                  <a:pt x="3169876" y="611489"/>
                  <a:pt x="3207668" y="649282"/>
                  <a:pt x="3207668" y="695902"/>
                </a:cubicBezTo>
                <a:cubicBezTo>
                  <a:pt x="3207668" y="742521"/>
                  <a:pt x="3169876" y="780314"/>
                  <a:pt x="3123255" y="780314"/>
                </a:cubicBezTo>
                <a:cubicBezTo>
                  <a:pt x="3076636" y="780314"/>
                  <a:pt x="3038843" y="742521"/>
                  <a:pt x="3038843" y="695902"/>
                </a:cubicBezTo>
                <a:cubicBezTo>
                  <a:pt x="3038843" y="649282"/>
                  <a:pt x="3076636" y="611489"/>
                  <a:pt x="3123255" y="611489"/>
                </a:cubicBezTo>
                <a:close/>
                <a:moveTo>
                  <a:pt x="2785607" y="611489"/>
                </a:moveTo>
                <a:cubicBezTo>
                  <a:pt x="2832226" y="611489"/>
                  <a:pt x="2870019" y="649282"/>
                  <a:pt x="2870019" y="695902"/>
                </a:cubicBezTo>
                <a:cubicBezTo>
                  <a:pt x="2870019" y="742521"/>
                  <a:pt x="2832226" y="780314"/>
                  <a:pt x="2785607" y="780314"/>
                </a:cubicBezTo>
                <a:cubicBezTo>
                  <a:pt x="2738986" y="780314"/>
                  <a:pt x="2701195" y="742521"/>
                  <a:pt x="2701195" y="695902"/>
                </a:cubicBezTo>
                <a:cubicBezTo>
                  <a:pt x="2701195" y="649282"/>
                  <a:pt x="2738986" y="611489"/>
                  <a:pt x="2785607" y="611489"/>
                </a:cubicBezTo>
                <a:close/>
                <a:moveTo>
                  <a:pt x="2447957" y="611489"/>
                </a:moveTo>
                <a:cubicBezTo>
                  <a:pt x="2494578" y="611489"/>
                  <a:pt x="2532369" y="649282"/>
                  <a:pt x="2532369" y="695902"/>
                </a:cubicBezTo>
                <a:cubicBezTo>
                  <a:pt x="2532369" y="742521"/>
                  <a:pt x="2494578" y="780314"/>
                  <a:pt x="2447957" y="780314"/>
                </a:cubicBezTo>
                <a:cubicBezTo>
                  <a:pt x="2401337" y="780314"/>
                  <a:pt x="2363545" y="742521"/>
                  <a:pt x="2363545" y="695902"/>
                </a:cubicBezTo>
                <a:cubicBezTo>
                  <a:pt x="2363545" y="649282"/>
                  <a:pt x="2401337" y="611489"/>
                  <a:pt x="2447957" y="611489"/>
                </a:cubicBezTo>
                <a:close/>
                <a:moveTo>
                  <a:pt x="2110308" y="611489"/>
                </a:moveTo>
                <a:cubicBezTo>
                  <a:pt x="2156928" y="611489"/>
                  <a:pt x="2194721" y="649282"/>
                  <a:pt x="2194721" y="695902"/>
                </a:cubicBezTo>
                <a:cubicBezTo>
                  <a:pt x="2194721" y="742521"/>
                  <a:pt x="2156928" y="780314"/>
                  <a:pt x="2110308" y="780314"/>
                </a:cubicBezTo>
                <a:cubicBezTo>
                  <a:pt x="2063688" y="780314"/>
                  <a:pt x="2025896" y="742521"/>
                  <a:pt x="2025896" y="695902"/>
                </a:cubicBezTo>
                <a:cubicBezTo>
                  <a:pt x="2025896" y="649282"/>
                  <a:pt x="2063688" y="611489"/>
                  <a:pt x="2110308" y="611489"/>
                </a:cubicBezTo>
                <a:close/>
                <a:moveTo>
                  <a:pt x="1772659" y="611489"/>
                </a:moveTo>
                <a:cubicBezTo>
                  <a:pt x="1819278" y="611489"/>
                  <a:pt x="1857071" y="649282"/>
                  <a:pt x="1857071" y="695902"/>
                </a:cubicBezTo>
                <a:cubicBezTo>
                  <a:pt x="1857071" y="742521"/>
                  <a:pt x="1819278" y="780314"/>
                  <a:pt x="1772659" y="780314"/>
                </a:cubicBezTo>
                <a:cubicBezTo>
                  <a:pt x="1726039" y="780314"/>
                  <a:pt x="1688247" y="742521"/>
                  <a:pt x="1688247" y="695902"/>
                </a:cubicBezTo>
                <a:cubicBezTo>
                  <a:pt x="1688247" y="649282"/>
                  <a:pt x="1726039" y="611489"/>
                  <a:pt x="1772659" y="611489"/>
                </a:cubicBezTo>
                <a:close/>
                <a:moveTo>
                  <a:pt x="1435014" y="611489"/>
                </a:moveTo>
                <a:cubicBezTo>
                  <a:pt x="1481630" y="611489"/>
                  <a:pt x="1519422" y="649282"/>
                  <a:pt x="1519422" y="695902"/>
                </a:cubicBezTo>
                <a:cubicBezTo>
                  <a:pt x="1519422" y="742521"/>
                  <a:pt x="1481630" y="780314"/>
                  <a:pt x="1435014" y="780314"/>
                </a:cubicBezTo>
                <a:cubicBezTo>
                  <a:pt x="1388389" y="780314"/>
                  <a:pt x="1350601" y="742521"/>
                  <a:pt x="1350601" y="695902"/>
                </a:cubicBezTo>
                <a:cubicBezTo>
                  <a:pt x="1350601" y="649282"/>
                  <a:pt x="1388389" y="611489"/>
                  <a:pt x="1435014" y="611489"/>
                </a:cubicBezTo>
                <a:close/>
                <a:moveTo>
                  <a:pt x="1097361" y="611489"/>
                </a:moveTo>
                <a:cubicBezTo>
                  <a:pt x="1143985" y="611489"/>
                  <a:pt x="1181773" y="649282"/>
                  <a:pt x="1181773" y="695902"/>
                </a:cubicBezTo>
                <a:cubicBezTo>
                  <a:pt x="1181773" y="742521"/>
                  <a:pt x="1143985" y="780314"/>
                  <a:pt x="1097361" y="780314"/>
                </a:cubicBezTo>
                <a:cubicBezTo>
                  <a:pt x="1050741" y="780314"/>
                  <a:pt x="1012948" y="742521"/>
                  <a:pt x="1012948" y="695902"/>
                </a:cubicBezTo>
                <a:cubicBezTo>
                  <a:pt x="1012948" y="649282"/>
                  <a:pt x="1050741" y="611489"/>
                  <a:pt x="1097361" y="611489"/>
                </a:cubicBezTo>
                <a:close/>
                <a:moveTo>
                  <a:pt x="759711" y="611489"/>
                </a:moveTo>
                <a:cubicBezTo>
                  <a:pt x="806331" y="611489"/>
                  <a:pt x="844124" y="649282"/>
                  <a:pt x="844124" y="695902"/>
                </a:cubicBezTo>
                <a:cubicBezTo>
                  <a:pt x="844124" y="742521"/>
                  <a:pt x="806331" y="780314"/>
                  <a:pt x="759711" y="780314"/>
                </a:cubicBezTo>
                <a:cubicBezTo>
                  <a:pt x="713096" y="780314"/>
                  <a:pt x="675299" y="742521"/>
                  <a:pt x="675299" y="695902"/>
                </a:cubicBezTo>
                <a:cubicBezTo>
                  <a:pt x="675299" y="649282"/>
                  <a:pt x="713096" y="611489"/>
                  <a:pt x="759711" y="611489"/>
                </a:cubicBezTo>
                <a:close/>
                <a:moveTo>
                  <a:pt x="422066" y="611489"/>
                </a:moveTo>
                <a:cubicBezTo>
                  <a:pt x="468682" y="611489"/>
                  <a:pt x="506480" y="649282"/>
                  <a:pt x="506480" y="695902"/>
                </a:cubicBezTo>
                <a:cubicBezTo>
                  <a:pt x="506480" y="742521"/>
                  <a:pt x="468682" y="780314"/>
                  <a:pt x="422066" y="780314"/>
                </a:cubicBezTo>
                <a:cubicBezTo>
                  <a:pt x="375442" y="780314"/>
                  <a:pt x="337653" y="742521"/>
                  <a:pt x="337653" y="695902"/>
                </a:cubicBezTo>
                <a:cubicBezTo>
                  <a:pt x="337653" y="649282"/>
                  <a:pt x="375442" y="611489"/>
                  <a:pt x="422066" y="611489"/>
                </a:cubicBezTo>
                <a:close/>
                <a:moveTo>
                  <a:pt x="84412" y="611489"/>
                </a:moveTo>
                <a:cubicBezTo>
                  <a:pt x="131037" y="611489"/>
                  <a:pt x="168826" y="649282"/>
                  <a:pt x="168826" y="695902"/>
                </a:cubicBezTo>
                <a:cubicBezTo>
                  <a:pt x="168826" y="742521"/>
                  <a:pt x="131037" y="780314"/>
                  <a:pt x="84412" y="780314"/>
                </a:cubicBezTo>
                <a:cubicBezTo>
                  <a:pt x="37793" y="780314"/>
                  <a:pt x="0" y="742521"/>
                  <a:pt x="0" y="695902"/>
                </a:cubicBezTo>
                <a:cubicBezTo>
                  <a:pt x="0" y="649282"/>
                  <a:pt x="37793" y="611489"/>
                  <a:pt x="84412" y="611489"/>
                </a:cubicBezTo>
                <a:close/>
                <a:moveTo>
                  <a:pt x="7850345" y="273840"/>
                </a:moveTo>
                <a:cubicBezTo>
                  <a:pt x="7896964" y="273840"/>
                  <a:pt x="7934757" y="311632"/>
                  <a:pt x="7934757" y="358252"/>
                </a:cubicBezTo>
                <a:cubicBezTo>
                  <a:pt x="7934757" y="404873"/>
                  <a:pt x="7896964" y="442665"/>
                  <a:pt x="7850345" y="442665"/>
                </a:cubicBezTo>
                <a:cubicBezTo>
                  <a:pt x="7803725" y="442665"/>
                  <a:pt x="7765933" y="404873"/>
                  <a:pt x="7765933" y="358252"/>
                </a:cubicBezTo>
                <a:cubicBezTo>
                  <a:pt x="7765933" y="311632"/>
                  <a:pt x="7803725" y="273840"/>
                  <a:pt x="7850345" y="273840"/>
                </a:cubicBezTo>
                <a:close/>
                <a:moveTo>
                  <a:pt x="7512695" y="273840"/>
                </a:moveTo>
                <a:cubicBezTo>
                  <a:pt x="7559315" y="273840"/>
                  <a:pt x="7597109" y="311632"/>
                  <a:pt x="7597109" y="358252"/>
                </a:cubicBezTo>
                <a:cubicBezTo>
                  <a:pt x="7597109" y="404873"/>
                  <a:pt x="7559315" y="442665"/>
                  <a:pt x="7512695" y="442665"/>
                </a:cubicBezTo>
                <a:cubicBezTo>
                  <a:pt x="7466075" y="442665"/>
                  <a:pt x="7428283" y="404873"/>
                  <a:pt x="7428283" y="358252"/>
                </a:cubicBezTo>
                <a:cubicBezTo>
                  <a:pt x="7428283" y="311632"/>
                  <a:pt x="7466075" y="273840"/>
                  <a:pt x="7512695" y="273840"/>
                </a:cubicBezTo>
                <a:close/>
                <a:moveTo>
                  <a:pt x="7175045" y="273840"/>
                </a:moveTo>
                <a:cubicBezTo>
                  <a:pt x="7221666" y="273840"/>
                  <a:pt x="7259458" y="311632"/>
                  <a:pt x="7259458" y="358252"/>
                </a:cubicBezTo>
                <a:cubicBezTo>
                  <a:pt x="7259458" y="404873"/>
                  <a:pt x="7221666" y="442665"/>
                  <a:pt x="7175045" y="442665"/>
                </a:cubicBezTo>
                <a:cubicBezTo>
                  <a:pt x="7128427" y="442665"/>
                  <a:pt x="7090633" y="404873"/>
                  <a:pt x="7090633" y="358252"/>
                </a:cubicBezTo>
                <a:cubicBezTo>
                  <a:pt x="7090633" y="311632"/>
                  <a:pt x="7128427" y="273840"/>
                  <a:pt x="7175045" y="273840"/>
                </a:cubicBezTo>
                <a:close/>
                <a:moveTo>
                  <a:pt x="6837397" y="273840"/>
                </a:moveTo>
                <a:cubicBezTo>
                  <a:pt x="6884017" y="273840"/>
                  <a:pt x="6921809" y="311632"/>
                  <a:pt x="6921809" y="358252"/>
                </a:cubicBezTo>
                <a:cubicBezTo>
                  <a:pt x="6921809" y="404873"/>
                  <a:pt x="6884017" y="442665"/>
                  <a:pt x="6837397" y="442665"/>
                </a:cubicBezTo>
                <a:cubicBezTo>
                  <a:pt x="6790777" y="442665"/>
                  <a:pt x="6752985" y="404873"/>
                  <a:pt x="6752985" y="358252"/>
                </a:cubicBezTo>
                <a:cubicBezTo>
                  <a:pt x="6752985" y="311632"/>
                  <a:pt x="6790777" y="273840"/>
                  <a:pt x="6837397" y="273840"/>
                </a:cubicBezTo>
                <a:close/>
                <a:moveTo>
                  <a:pt x="6499747" y="273840"/>
                </a:moveTo>
                <a:cubicBezTo>
                  <a:pt x="6546368" y="273840"/>
                  <a:pt x="6584161" y="311632"/>
                  <a:pt x="6584161" y="358252"/>
                </a:cubicBezTo>
                <a:cubicBezTo>
                  <a:pt x="6584161" y="404873"/>
                  <a:pt x="6546368" y="442665"/>
                  <a:pt x="6499747" y="442665"/>
                </a:cubicBezTo>
                <a:cubicBezTo>
                  <a:pt x="6453127" y="442665"/>
                  <a:pt x="6415335" y="404873"/>
                  <a:pt x="6415335" y="358252"/>
                </a:cubicBezTo>
                <a:cubicBezTo>
                  <a:pt x="6415335" y="311632"/>
                  <a:pt x="6453127" y="273840"/>
                  <a:pt x="6499747" y="273840"/>
                </a:cubicBezTo>
                <a:close/>
                <a:moveTo>
                  <a:pt x="6162098" y="273840"/>
                </a:moveTo>
                <a:cubicBezTo>
                  <a:pt x="6208719" y="273840"/>
                  <a:pt x="6246510" y="311632"/>
                  <a:pt x="6246510" y="358252"/>
                </a:cubicBezTo>
                <a:cubicBezTo>
                  <a:pt x="6246510" y="404873"/>
                  <a:pt x="6208719" y="442665"/>
                  <a:pt x="6162098" y="442665"/>
                </a:cubicBezTo>
                <a:cubicBezTo>
                  <a:pt x="6115479" y="442665"/>
                  <a:pt x="6077686" y="404873"/>
                  <a:pt x="6077686" y="358252"/>
                </a:cubicBezTo>
                <a:cubicBezTo>
                  <a:pt x="6077686" y="311632"/>
                  <a:pt x="6115479" y="273840"/>
                  <a:pt x="6162098" y="273840"/>
                </a:cubicBezTo>
                <a:close/>
                <a:moveTo>
                  <a:pt x="5824449" y="273840"/>
                </a:moveTo>
                <a:cubicBezTo>
                  <a:pt x="5871069" y="273840"/>
                  <a:pt x="5908861" y="311632"/>
                  <a:pt x="5908861" y="358252"/>
                </a:cubicBezTo>
                <a:cubicBezTo>
                  <a:pt x="5908861" y="404873"/>
                  <a:pt x="5871069" y="442665"/>
                  <a:pt x="5824449" y="442665"/>
                </a:cubicBezTo>
                <a:cubicBezTo>
                  <a:pt x="5777829" y="442665"/>
                  <a:pt x="5740037" y="404873"/>
                  <a:pt x="5740037" y="358252"/>
                </a:cubicBezTo>
                <a:cubicBezTo>
                  <a:pt x="5740037" y="311632"/>
                  <a:pt x="5777829" y="273840"/>
                  <a:pt x="5824449" y="273840"/>
                </a:cubicBezTo>
                <a:close/>
                <a:moveTo>
                  <a:pt x="5486800" y="273840"/>
                </a:moveTo>
                <a:cubicBezTo>
                  <a:pt x="5533421" y="273840"/>
                  <a:pt x="5571212" y="311632"/>
                  <a:pt x="5571212" y="358252"/>
                </a:cubicBezTo>
                <a:cubicBezTo>
                  <a:pt x="5571212" y="404873"/>
                  <a:pt x="5533421" y="442665"/>
                  <a:pt x="5486800" y="442665"/>
                </a:cubicBezTo>
                <a:cubicBezTo>
                  <a:pt x="5440179" y="442665"/>
                  <a:pt x="5402388" y="404873"/>
                  <a:pt x="5402388" y="358252"/>
                </a:cubicBezTo>
                <a:cubicBezTo>
                  <a:pt x="5402388" y="311632"/>
                  <a:pt x="5440179" y="273840"/>
                  <a:pt x="5486800" y="273840"/>
                </a:cubicBezTo>
                <a:close/>
                <a:moveTo>
                  <a:pt x="5149151" y="273840"/>
                </a:moveTo>
                <a:cubicBezTo>
                  <a:pt x="5195771" y="273840"/>
                  <a:pt x="5233563" y="311632"/>
                  <a:pt x="5233563" y="358252"/>
                </a:cubicBezTo>
                <a:cubicBezTo>
                  <a:pt x="5233563" y="404873"/>
                  <a:pt x="5195771" y="442665"/>
                  <a:pt x="5149151" y="442665"/>
                </a:cubicBezTo>
                <a:cubicBezTo>
                  <a:pt x="5102531" y="442665"/>
                  <a:pt x="5064739" y="404873"/>
                  <a:pt x="5064739" y="358252"/>
                </a:cubicBezTo>
                <a:cubicBezTo>
                  <a:pt x="5064739" y="311632"/>
                  <a:pt x="5102531" y="273840"/>
                  <a:pt x="5149151" y="273840"/>
                </a:cubicBezTo>
                <a:close/>
                <a:moveTo>
                  <a:pt x="4811502" y="273840"/>
                </a:moveTo>
                <a:cubicBezTo>
                  <a:pt x="4858121" y="273840"/>
                  <a:pt x="4895914" y="311632"/>
                  <a:pt x="4895914" y="358252"/>
                </a:cubicBezTo>
                <a:cubicBezTo>
                  <a:pt x="4895914" y="404873"/>
                  <a:pt x="4858121" y="442665"/>
                  <a:pt x="4811502" y="442665"/>
                </a:cubicBezTo>
                <a:cubicBezTo>
                  <a:pt x="4764881" y="442665"/>
                  <a:pt x="4727090" y="404873"/>
                  <a:pt x="4727090" y="358252"/>
                </a:cubicBezTo>
                <a:cubicBezTo>
                  <a:pt x="4727090" y="311632"/>
                  <a:pt x="4764881" y="273840"/>
                  <a:pt x="4811502" y="273840"/>
                </a:cubicBezTo>
                <a:close/>
                <a:moveTo>
                  <a:pt x="4473853" y="273840"/>
                </a:moveTo>
                <a:cubicBezTo>
                  <a:pt x="4520473" y="273840"/>
                  <a:pt x="4558265" y="311632"/>
                  <a:pt x="4558265" y="358252"/>
                </a:cubicBezTo>
                <a:cubicBezTo>
                  <a:pt x="4558265" y="404873"/>
                  <a:pt x="4520473" y="442665"/>
                  <a:pt x="4473853" y="442665"/>
                </a:cubicBezTo>
                <a:cubicBezTo>
                  <a:pt x="4427232" y="442665"/>
                  <a:pt x="4389440" y="404873"/>
                  <a:pt x="4389440" y="358252"/>
                </a:cubicBezTo>
                <a:cubicBezTo>
                  <a:pt x="4389440" y="311632"/>
                  <a:pt x="4427232" y="273840"/>
                  <a:pt x="4473853" y="273840"/>
                </a:cubicBezTo>
                <a:close/>
                <a:moveTo>
                  <a:pt x="4136203" y="273840"/>
                </a:moveTo>
                <a:cubicBezTo>
                  <a:pt x="4182823" y="273840"/>
                  <a:pt x="4220615" y="311632"/>
                  <a:pt x="4220615" y="358252"/>
                </a:cubicBezTo>
                <a:cubicBezTo>
                  <a:pt x="4220615" y="404873"/>
                  <a:pt x="4182823" y="442665"/>
                  <a:pt x="4136203" y="442665"/>
                </a:cubicBezTo>
                <a:cubicBezTo>
                  <a:pt x="4089584" y="442665"/>
                  <a:pt x="4051791" y="404873"/>
                  <a:pt x="4051791" y="358252"/>
                </a:cubicBezTo>
                <a:cubicBezTo>
                  <a:pt x="4051791" y="311632"/>
                  <a:pt x="4089584" y="273840"/>
                  <a:pt x="4136203" y="273840"/>
                </a:cubicBezTo>
                <a:close/>
                <a:moveTo>
                  <a:pt x="3798554" y="273840"/>
                </a:moveTo>
                <a:cubicBezTo>
                  <a:pt x="3845174" y="273840"/>
                  <a:pt x="3882966" y="311632"/>
                  <a:pt x="3882966" y="358252"/>
                </a:cubicBezTo>
                <a:cubicBezTo>
                  <a:pt x="3882966" y="404873"/>
                  <a:pt x="3845174" y="442665"/>
                  <a:pt x="3798554" y="442665"/>
                </a:cubicBezTo>
                <a:cubicBezTo>
                  <a:pt x="3751934" y="442665"/>
                  <a:pt x="3714142" y="404873"/>
                  <a:pt x="3714142" y="358252"/>
                </a:cubicBezTo>
                <a:cubicBezTo>
                  <a:pt x="3714142" y="311632"/>
                  <a:pt x="3751934" y="273840"/>
                  <a:pt x="3798554" y="273840"/>
                </a:cubicBezTo>
                <a:close/>
                <a:moveTo>
                  <a:pt x="3460905" y="273840"/>
                </a:moveTo>
                <a:cubicBezTo>
                  <a:pt x="3507525" y="273840"/>
                  <a:pt x="3545317" y="311632"/>
                  <a:pt x="3545317" y="358252"/>
                </a:cubicBezTo>
                <a:cubicBezTo>
                  <a:pt x="3545317" y="404873"/>
                  <a:pt x="3507525" y="442665"/>
                  <a:pt x="3460905" y="442665"/>
                </a:cubicBezTo>
                <a:cubicBezTo>
                  <a:pt x="3414284" y="442665"/>
                  <a:pt x="3376493" y="404873"/>
                  <a:pt x="3376493" y="358252"/>
                </a:cubicBezTo>
                <a:cubicBezTo>
                  <a:pt x="3376493" y="311632"/>
                  <a:pt x="3414284" y="273840"/>
                  <a:pt x="3460905" y="273840"/>
                </a:cubicBezTo>
                <a:close/>
                <a:moveTo>
                  <a:pt x="3123255" y="273840"/>
                </a:moveTo>
                <a:cubicBezTo>
                  <a:pt x="3169876" y="273840"/>
                  <a:pt x="3207668" y="311632"/>
                  <a:pt x="3207668" y="358252"/>
                </a:cubicBezTo>
                <a:cubicBezTo>
                  <a:pt x="3207668" y="404873"/>
                  <a:pt x="3169876" y="442665"/>
                  <a:pt x="3123255" y="442665"/>
                </a:cubicBezTo>
                <a:cubicBezTo>
                  <a:pt x="3076636" y="442665"/>
                  <a:pt x="3038843" y="404873"/>
                  <a:pt x="3038843" y="358252"/>
                </a:cubicBezTo>
                <a:cubicBezTo>
                  <a:pt x="3038843" y="311632"/>
                  <a:pt x="3076636" y="273840"/>
                  <a:pt x="3123255" y="273840"/>
                </a:cubicBezTo>
                <a:close/>
                <a:moveTo>
                  <a:pt x="2785607" y="273840"/>
                </a:moveTo>
                <a:cubicBezTo>
                  <a:pt x="2832226" y="273840"/>
                  <a:pt x="2870019" y="311632"/>
                  <a:pt x="2870019" y="358252"/>
                </a:cubicBezTo>
                <a:cubicBezTo>
                  <a:pt x="2870019" y="404873"/>
                  <a:pt x="2832226" y="442665"/>
                  <a:pt x="2785607" y="442665"/>
                </a:cubicBezTo>
                <a:cubicBezTo>
                  <a:pt x="2738986" y="442665"/>
                  <a:pt x="2701195" y="404873"/>
                  <a:pt x="2701195" y="358252"/>
                </a:cubicBezTo>
                <a:cubicBezTo>
                  <a:pt x="2701195" y="311632"/>
                  <a:pt x="2738986" y="273840"/>
                  <a:pt x="2785607" y="273840"/>
                </a:cubicBezTo>
                <a:close/>
                <a:moveTo>
                  <a:pt x="2447957" y="273840"/>
                </a:moveTo>
                <a:cubicBezTo>
                  <a:pt x="2494578" y="273840"/>
                  <a:pt x="2532369" y="311632"/>
                  <a:pt x="2532369" y="358252"/>
                </a:cubicBezTo>
                <a:cubicBezTo>
                  <a:pt x="2532369" y="404873"/>
                  <a:pt x="2494578" y="442665"/>
                  <a:pt x="2447957" y="442665"/>
                </a:cubicBezTo>
                <a:cubicBezTo>
                  <a:pt x="2401337" y="442665"/>
                  <a:pt x="2363545" y="404873"/>
                  <a:pt x="2363545" y="358252"/>
                </a:cubicBezTo>
                <a:cubicBezTo>
                  <a:pt x="2363545" y="311632"/>
                  <a:pt x="2401337" y="273840"/>
                  <a:pt x="2447957" y="273840"/>
                </a:cubicBezTo>
                <a:close/>
                <a:moveTo>
                  <a:pt x="2110308" y="273840"/>
                </a:moveTo>
                <a:cubicBezTo>
                  <a:pt x="2156928" y="273840"/>
                  <a:pt x="2194721" y="311632"/>
                  <a:pt x="2194721" y="358252"/>
                </a:cubicBezTo>
                <a:cubicBezTo>
                  <a:pt x="2194721" y="404873"/>
                  <a:pt x="2156928" y="442665"/>
                  <a:pt x="2110308" y="442665"/>
                </a:cubicBezTo>
                <a:cubicBezTo>
                  <a:pt x="2063688" y="442665"/>
                  <a:pt x="2025896" y="404873"/>
                  <a:pt x="2025896" y="358252"/>
                </a:cubicBezTo>
                <a:cubicBezTo>
                  <a:pt x="2025896" y="311632"/>
                  <a:pt x="2063688" y="273840"/>
                  <a:pt x="2110308" y="273840"/>
                </a:cubicBezTo>
                <a:close/>
                <a:moveTo>
                  <a:pt x="1772659" y="273840"/>
                </a:moveTo>
                <a:cubicBezTo>
                  <a:pt x="1819278" y="273840"/>
                  <a:pt x="1857071" y="311632"/>
                  <a:pt x="1857071" y="358252"/>
                </a:cubicBezTo>
                <a:cubicBezTo>
                  <a:pt x="1857071" y="404873"/>
                  <a:pt x="1819278" y="442665"/>
                  <a:pt x="1772659" y="442665"/>
                </a:cubicBezTo>
                <a:cubicBezTo>
                  <a:pt x="1726039" y="442665"/>
                  <a:pt x="1688247" y="404873"/>
                  <a:pt x="1688247" y="358252"/>
                </a:cubicBezTo>
                <a:cubicBezTo>
                  <a:pt x="1688247" y="311632"/>
                  <a:pt x="1726039" y="273840"/>
                  <a:pt x="1772659" y="273840"/>
                </a:cubicBezTo>
                <a:close/>
                <a:moveTo>
                  <a:pt x="1435014" y="273840"/>
                </a:moveTo>
                <a:cubicBezTo>
                  <a:pt x="1481630" y="273840"/>
                  <a:pt x="1519422" y="311632"/>
                  <a:pt x="1519422" y="358252"/>
                </a:cubicBezTo>
                <a:cubicBezTo>
                  <a:pt x="1519422" y="404873"/>
                  <a:pt x="1481630" y="442665"/>
                  <a:pt x="1435014" y="442665"/>
                </a:cubicBezTo>
                <a:cubicBezTo>
                  <a:pt x="1388389" y="442665"/>
                  <a:pt x="1350601" y="404873"/>
                  <a:pt x="1350601" y="358252"/>
                </a:cubicBezTo>
                <a:cubicBezTo>
                  <a:pt x="1350601" y="311632"/>
                  <a:pt x="1388389" y="273840"/>
                  <a:pt x="1435014" y="273840"/>
                </a:cubicBezTo>
                <a:close/>
                <a:moveTo>
                  <a:pt x="1097361" y="273840"/>
                </a:moveTo>
                <a:cubicBezTo>
                  <a:pt x="1143985" y="273840"/>
                  <a:pt x="1181773" y="311632"/>
                  <a:pt x="1181773" y="358252"/>
                </a:cubicBezTo>
                <a:cubicBezTo>
                  <a:pt x="1181773" y="404873"/>
                  <a:pt x="1143985" y="442665"/>
                  <a:pt x="1097361" y="442665"/>
                </a:cubicBezTo>
                <a:cubicBezTo>
                  <a:pt x="1050741" y="442665"/>
                  <a:pt x="1012948" y="404873"/>
                  <a:pt x="1012948" y="358252"/>
                </a:cubicBezTo>
                <a:cubicBezTo>
                  <a:pt x="1012948" y="311632"/>
                  <a:pt x="1050741" y="273840"/>
                  <a:pt x="1097361" y="273840"/>
                </a:cubicBezTo>
                <a:close/>
                <a:moveTo>
                  <a:pt x="759711" y="273840"/>
                </a:moveTo>
                <a:cubicBezTo>
                  <a:pt x="806331" y="273840"/>
                  <a:pt x="844124" y="311632"/>
                  <a:pt x="844124" y="358252"/>
                </a:cubicBezTo>
                <a:cubicBezTo>
                  <a:pt x="844124" y="404873"/>
                  <a:pt x="806331" y="442665"/>
                  <a:pt x="759711" y="442665"/>
                </a:cubicBezTo>
                <a:cubicBezTo>
                  <a:pt x="713096" y="442665"/>
                  <a:pt x="675299" y="404873"/>
                  <a:pt x="675299" y="358252"/>
                </a:cubicBezTo>
                <a:cubicBezTo>
                  <a:pt x="675299" y="311632"/>
                  <a:pt x="713096" y="273840"/>
                  <a:pt x="759711" y="273840"/>
                </a:cubicBezTo>
                <a:close/>
                <a:moveTo>
                  <a:pt x="422066" y="273840"/>
                </a:moveTo>
                <a:cubicBezTo>
                  <a:pt x="468682" y="273840"/>
                  <a:pt x="506480" y="311632"/>
                  <a:pt x="506480" y="358252"/>
                </a:cubicBezTo>
                <a:cubicBezTo>
                  <a:pt x="506480" y="404873"/>
                  <a:pt x="468682" y="442665"/>
                  <a:pt x="422066" y="442665"/>
                </a:cubicBezTo>
                <a:cubicBezTo>
                  <a:pt x="375442" y="442665"/>
                  <a:pt x="337653" y="404873"/>
                  <a:pt x="337653" y="358252"/>
                </a:cubicBezTo>
                <a:cubicBezTo>
                  <a:pt x="337653" y="311632"/>
                  <a:pt x="375442" y="273840"/>
                  <a:pt x="422066" y="273840"/>
                </a:cubicBezTo>
                <a:close/>
                <a:moveTo>
                  <a:pt x="84412" y="273840"/>
                </a:moveTo>
                <a:cubicBezTo>
                  <a:pt x="131037" y="273840"/>
                  <a:pt x="168826" y="311632"/>
                  <a:pt x="168826" y="358252"/>
                </a:cubicBezTo>
                <a:cubicBezTo>
                  <a:pt x="168826" y="404873"/>
                  <a:pt x="131037" y="442665"/>
                  <a:pt x="84412" y="442665"/>
                </a:cubicBezTo>
                <a:cubicBezTo>
                  <a:pt x="37793" y="442665"/>
                  <a:pt x="0" y="404873"/>
                  <a:pt x="0" y="358252"/>
                </a:cubicBezTo>
                <a:cubicBezTo>
                  <a:pt x="0" y="311632"/>
                  <a:pt x="37793" y="273840"/>
                  <a:pt x="84412" y="273840"/>
                </a:cubicBezTo>
                <a:close/>
                <a:moveTo>
                  <a:pt x="7770092" y="0"/>
                </a:moveTo>
                <a:lnTo>
                  <a:pt x="7930598" y="0"/>
                </a:lnTo>
                <a:lnTo>
                  <a:pt x="7934757" y="20603"/>
                </a:lnTo>
                <a:cubicBezTo>
                  <a:pt x="7934757" y="67223"/>
                  <a:pt x="7896964" y="105016"/>
                  <a:pt x="7850345" y="105016"/>
                </a:cubicBezTo>
                <a:cubicBezTo>
                  <a:pt x="7803725" y="105016"/>
                  <a:pt x="7765933" y="67223"/>
                  <a:pt x="7765933" y="20603"/>
                </a:cubicBezTo>
                <a:close/>
                <a:moveTo>
                  <a:pt x="7432442" y="0"/>
                </a:moveTo>
                <a:lnTo>
                  <a:pt x="7592949" y="0"/>
                </a:lnTo>
                <a:lnTo>
                  <a:pt x="7597109" y="20603"/>
                </a:lnTo>
                <a:cubicBezTo>
                  <a:pt x="7597109" y="67223"/>
                  <a:pt x="7559315" y="105016"/>
                  <a:pt x="7512695" y="105016"/>
                </a:cubicBezTo>
                <a:cubicBezTo>
                  <a:pt x="7466075" y="105016"/>
                  <a:pt x="7428283" y="67223"/>
                  <a:pt x="7428283" y="20603"/>
                </a:cubicBezTo>
                <a:close/>
                <a:moveTo>
                  <a:pt x="7094793" y="0"/>
                </a:moveTo>
                <a:lnTo>
                  <a:pt x="7255298" y="0"/>
                </a:lnTo>
                <a:lnTo>
                  <a:pt x="7259458" y="20603"/>
                </a:lnTo>
                <a:cubicBezTo>
                  <a:pt x="7259458" y="67223"/>
                  <a:pt x="7221666" y="105016"/>
                  <a:pt x="7175045" y="105016"/>
                </a:cubicBezTo>
                <a:cubicBezTo>
                  <a:pt x="7128427" y="105016"/>
                  <a:pt x="7090633" y="67223"/>
                  <a:pt x="7090633" y="20603"/>
                </a:cubicBezTo>
                <a:close/>
                <a:moveTo>
                  <a:pt x="6757144" y="0"/>
                </a:moveTo>
                <a:lnTo>
                  <a:pt x="6917650" y="0"/>
                </a:lnTo>
                <a:lnTo>
                  <a:pt x="6921809" y="20603"/>
                </a:lnTo>
                <a:cubicBezTo>
                  <a:pt x="6921809" y="67223"/>
                  <a:pt x="6884017" y="105016"/>
                  <a:pt x="6837397" y="105016"/>
                </a:cubicBezTo>
                <a:cubicBezTo>
                  <a:pt x="6790777" y="105016"/>
                  <a:pt x="6752985" y="67223"/>
                  <a:pt x="6752985" y="20603"/>
                </a:cubicBezTo>
                <a:close/>
                <a:moveTo>
                  <a:pt x="6419495" y="0"/>
                </a:moveTo>
                <a:lnTo>
                  <a:pt x="6580001" y="0"/>
                </a:lnTo>
                <a:lnTo>
                  <a:pt x="6584161" y="20603"/>
                </a:lnTo>
                <a:cubicBezTo>
                  <a:pt x="6584161" y="67223"/>
                  <a:pt x="6546368" y="105016"/>
                  <a:pt x="6499747" y="105016"/>
                </a:cubicBezTo>
                <a:cubicBezTo>
                  <a:pt x="6453127" y="105016"/>
                  <a:pt x="6415335" y="67223"/>
                  <a:pt x="6415335" y="20603"/>
                </a:cubicBezTo>
                <a:close/>
                <a:moveTo>
                  <a:pt x="6081846" y="0"/>
                </a:moveTo>
                <a:lnTo>
                  <a:pt x="6242351" y="0"/>
                </a:lnTo>
                <a:lnTo>
                  <a:pt x="6246510" y="20603"/>
                </a:lnTo>
                <a:cubicBezTo>
                  <a:pt x="6246510" y="67223"/>
                  <a:pt x="6208719" y="105016"/>
                  <a:pt x="6162098" y="105016"/>
                </a:cubicBezTo>
                <a:cubicBezTo>
                  <a:pt x="6115479" y="105016"/>
                  <a:pt x="6077686" y="67223"/>
                  <a:pt x="6077686" y="20603"/>
                </a:cubicBezTo>
                <a:close/>
                <a:moveTo>
                  <a:pt x="5744197" y="0"/>
                </a:moveTo>
                <a:lnTo>
                  <a:pt x="5904702" y="0"/>
                </a:lnTo>
                <a:lnTo>
                  <a:pt x="5908861" y="20603"/>
                </a:lnTo>
                <a:cubicBezTo>
                  <a:pt x="5908861" y="67223"/>
                  <a:pt x="5871069" y="105016"/>
                  <a:pt x="5824449" y="105016"/>
                </a:cubicBezTo>
                <a:cubicBezTo>
                  <a:pt x="5777829" y="105016"/>
                  <a:pt x="5740037" y="67223"/>
                  <a:pt x="5740037" y="20603"/>
                </a:cubicBezTo>
                <a:close/>
                <a:moveTo>
                  <a:pt x="5406547" y="0"/>
                </a:moveTo>
                <a:lnTo>
                  <a:pt x="5567053" y="0"/>
                </a:lnTo>
                <a:lnTo>
                  <a:pt x="5571212" y="20603"/>
                </a:lnTo>
                <a:cubicBezTo>
                  <a:pt x="5571212" y="67223"/>
                  <a:pt x="5533421" y="105016"/>
                  <a:pt x="5486800" y="105016"/>
                </a:cubicBezTo>
                <a:cubicBezTo>
                  <a:pt x="5440179" y="105016"/>
                  <a:pt x="5402388" y="67223"/>
                  <a:pt x="5402388" y="20603"/>
                </a:cubicBezTo>
                <a:close/>
                <a:moveTo>
                  <a:pt x="5068899" y="0"/>
                </a:moveTo>
                <a:lnTo>
                  <a:pt x="5229404" y="0"/>
                </a:lnTo>
                <a:lnTo>
                  <a:pt x="5233563" y="20603"/>
                </a:lnTo>
                <a:cubicBezTo>
                  <a:pt x="5233563" y="67223"/>
                  <a:pt x="5195771" y="105016"/>
                  <a:pt x="5149151" y="105016"/>
                </a:cubicBezTo>
                <a:cubicBezTo>
                  <a:pt x="5102531" y="105016"/>
                  <a:pt x="5064739" y="67223"/>
                  <a:pt x="5064739" y="20603"/>
                </a:cubicBezTo>
                <a:close/>
                <a:moveTo>
                  <a:pt x="4731249" y="0"/>
                </a:moveTo>
                <a:lnTo>
                  <a:pt x="4891754" y="0"/>
                </a:lnTo>
                <a:lnTo>
                  <a:pt x="4895914" y="20603"/>
                </a:lnTo>
                <a:cubicBezTo>
                  <a:pt x="4895914" y="67223"/>
                  <a:pt x="4858121" y="105016"/>
                  <a:pt x="4811502" y="105016"/>
                </a:cubicBezTo>
                <a:cubicBezTo>
                  <a:pt x="4764881" y="105016"/>
                  <a:pt x="4727090" y="67223"/>
                  <a:pt x="4727090" y="20603"/>
                </a:cubicBezTo>
                <a:close/>
                <a:moveTo>
                  <a:pt x="4393599" y="0"/>
                </a:moveTo>
                <a:lnTo>
                  <a:pt x="4554106" y="0"/>
                </a:lnTo>
                <a:lnTo>
                  <a:pt x="4558265" y="20603"/>
                </a:lnTo>
                <a:cubicBezTo>
                  <a:pt x="4558265" y="67223"/>
                  <a:pt x="4520473" y="105016"/>
                  <a:pt x="4473853" y="105016"/>
                </a:cubicBezTo>
                <a:cubicBezTo>
                  <a:pt x="4427232" y="105016"/>
                  <a:pt x="4389440" y="67223"/>
                  <a:pt x="4389440" y="20603"/>
                </a:cubicBezTo>
                <a:close/>
                <a:moveTo>
                  <a:pt x="4055951" y="0"/>
                </a:moveTo>
                <a:lnTo>
                  <a:pt x="4216456" y="0"/>
                </a:lnTo>
                <a:lnTo>
                  <a:pt x="4220615" y="20603"/>
                </a:lnTo>
                <a:cubicBezTo>
                  <a:pt x="4220615" y="67223"/>
                  <a:pt x="4182823" y="105016"/>
                  <a:pt x="4136203" y="105016"/>
                </a:cubicBezTo>
                <a:cubicBezTo>
                  <a:pt x="4089584" y="105016"/>
                  <a:pt x="4051791" y="67223"/>
                  <a:pt x="4051791" y="20603"/>
                </a:cubicBezTo>
                <a:close/>
                <a:moveTo>
                  <a:pt x="3718302" y="0"/>
                </a:moveTo>
                <a:lnTo>
                  <a:pt x="3878807" y="0"/>
                </a:lnTo>
                <a:lnTo>
                  <a:pt x="3882966" y="20603"/>
                </a:lnTo>
                <a:cubicBezTo>
                  <a:pt x="3882966" y="67223"/>
                  <a:pt x="3845174" y="105016"/>
                  <a:pt x="3798554" y="105016"/>
                </a:cubicBezTo>
                <a:cubicBezTo>
                  <a:pt x="3751934" y="105016"/>
                  <a:pt x="3714142" y="67223"/>
                  <a:pt x="3714142" y="20603"/>
                </a:cubicBezTo>
                <a:close/>
                <a:moveTo>
                  <a:pt x="3380652" y="0"/>
                </a:moveTo>
                <a:lnTo>
                  <a:pt x="3541158" y="0"/>
                </a:lnTo>
                <a:lnTo>
                  <a:pt x="3545317" y="20603"/>
                </a:lnTo>
                <a:cubicBezTo>
                  <a:pt x="3545317" y="67223"/>
                  <a:pt x="3507525" y="105016"/>
                  <a:pt x="3460905" y="105016"/>
                </a:cubicBezTo>
                <a:cubicBezTo>
                  <a:pt x="3414284" y="105016"/>
                  <a:pt x="3376493" y="67223"/>
                  <a:pt x="3376493" y="20603"/>
                </a:cubicBezTo>
                <a:close/>
                <a:moveTo>
                  <a:pt x="3043003" y="0"/>
                </a:moveTo>
                <a:lnTo>
                  <a:pt x="3203509" y="0"/>
                </a:lnTo>
                <a:lnTo>
                  <a:pt x="3207668" y="20603"/>
                </a:lnTo>
                <a:cubicBezTo>
                  <a:pt x="3207668" y="67223"/>
                  <a:pt x="3169876" y="105016"/>
                  <a:pt x="3123255" y="105016"/>
                </a:cubicBezTo>
                <a:cubicBezTo>
                  <a:pt x="3076636" y="105016"/>
                  <a:pt x="3038843" y="67223"/>
                  <a:pt x="3038843" y="20603"/>
                </a:cubicBezTo>
                <a:close/>
                <a:moveTo>
                  <a:pt x="2705354" y="0"/>
                </a:moveTo>
                <a:lnTo>
                  <a:pt x="2865860" y="0"/>
                </a:lnTo>
                <a:lnTo>
                  <a:pt x="2870019" y="20603"/>
                </a:lnTo>
                <a:cubicBezTo>
                  <a:pt x="2870019" y="67223"/>
                  <a:pt x="2832226" y="105016"/>
                  <a:pt x="2785607" y="105016"/>
                </a:cubicBezTo>
                <a:cubicBezTo>
                  <a:pt x="2738986" y="105016"/>
                  <a:pt x="2701195" y="67223"/>
                  <a:pt x="2701195" y="20603"/>
                </a:cubicBezTo>
                <a:close/>
                <a:moveTo>
                  <a:pt x="2367705" y="0"/>
                </a:moveTo>
                <a:lnTo>
                  <a:pt x="2528210" y="0"/>
                </a:lnTo>
                <a:lnTo>
                  <a:pt x="2532369" y="20603"/>
                </a:lnTo>
                <a:cubicBezTo>
                  <a:pt x="2532369" y="67223"/>
                  <a:pt x="2494578" y="105016"/>
                  <a:pt x="2447957" y="105016"/>
                </a:cubicBezTo>
                <a:cubicBezTo>
                  <a:pt x="2401337" y="105016"/>
                  <a:pt x="2363545" y="67223"/>
                  <a:pt x="2363545" y="20603"/>
                </a:cubicBezTo>
                <a:close/>
                <a:moveTo>
                  <a:pt x="2030055" y="0"/>
                </a:moveTo>
                <a:lnTo>
                  <a:pt x="2190562" y="0"/>
                </a:lnTo>
                <a:lnTo>
                  <a:pt x="2194721" y="20603"/>
                </a:lnTo>
                <a:cubicBezTo>
                  <a:pt x="2194721" y="67223"/>
                  <a:pt x="2156928" y="105016"/>
                  <a:pt x="2110308" y="105016"/>
                </a:cubicBezTo>
                <a:cubicBezTo>
                  <a:pt x="2063688" y="105016"/>
                  <a:pt x="2025896" y="67223"/>
                  <a:pt x="2025896" y="20603"/>
                </a:cubicBezTo>
                <a:close/>
                <a:moveTo>
                  <a:pt x="1692407" y="0"/>
                </a:moveTo>
                <a:lnTo>
                  <a:pt x="1852912" y="0"/>
                </a:lnTo>
                <a:lnTo>
                  <a:pt x="1857071" y="20603"/>
                </a:lnTo>
                <a:cubicBezTo>
                  <a:pt x="1857071" y="67223"/>
                  <a:pt x="1819278" y="105016"/>
                  <a:pt x="1772659" y="105016"/>
                </a:cubicBezTo>
                <a:cubicBezTo>
                  <a:pt x="1726039" y="105016"/>
                  <a:pt x="1688247" y="67223"/>
                  <a:pt x="1688247" y="20603"/>
                </a:cubicBezTo>
                <a:close/>
                <a:moveTo>
                  <a:pt x="1354760" y="0"/>
                </a:moveTo>
                <a:lnTo>
                  <a:pt x="1515263" y="0"/>
                </a:lnTo>
                <a:lnTo>
                  <a:pt x="1519422" y="20603"/>
                </a:lnTo>
                <a:cubicBezTo>
                  <a:pt x="1519422" y="67223"/>
                  <a:pt x="1481630" y="105016"/>
                  <a:pt x="1435014" y="105016"/>
                </a:cubicBezTo>
                <a:cubicBezTo>
                  <a:pt x="1388389" y="105016"/>
                  <a:pt x="1350601" y="67223"/>
                  <a:pt x="1350601" y="20603"/>
                </a:cubicBezTo>
                <a:close/>
                <a:moveTo>
                  <a:pt x="1017108" y="0"/>
                </a:moveTo>
                <a:lnTo>
                  <a:pt x="1177614" y="0"/>
                </a:lnTo>
                <a:lnTo>
                  <a:pt x="1181773" y="20603"/>
                </a:lnTo>
                <a:cubicBezTo>
                  <a:pt x="1181773" y="67223"/>
                  <a:pt x="1143985" y="105016"/>
                  <a:pt x="1097361" y="105016"/>
                </a:cubicBezTo>
                <a:cubicBezTo>
                  <a:pt x="1050741" y="105016"/>
                  <a:pt x="1012948" y="67223"/>
                  <a:pt x="1012948" y="20603"/>
                </a:cubicBezTo>
                <a:close/>
                <a:moveTo>
                  <a:pt x="679459" y="0"/>
                </a:moveTo>
                <a:lnTo>
                  <a:pt x="839964" y="0"/>
                </a:lnTo>
                <a:lnTo>
                  <a:pt x="844124" y="20603"/>
                </a:lnTo>
                <a:cubicBezTo>
                  <a:pt x="844124" y="67223"/>
                  <a:pt x="806331" y="105016"/>
                  <a:pt x="759711" y="105016"/>
                </a:cubicBezTo>
                <a:cubicBezTo>
                  <a:pt x="713096" y="105016"/>
                  <a:pt x="675299" y="67223"/>
                  <a:pt x="675299" y="20603"/>
                </a:cubicBezTo>
                <a:close/>
                <a:moveTo>
                  <a:pt x="341813" y="0"/>
                </a:moveTo>
                <a:lnTo>
                  <a:pt x="502321" y="0"/>
                </a:lnTo>
                <a:lnTo>
                  <a:pt x="506480" y="20603"/>
                </a:lnTo>
                <a:cubicBezTo>
                  <a:pt x="506480" y="67223"/>
                  <a:pt x="468682" y="105016"/>
                  <a:pt x="422066" y="105016"/>
                </a:cubicBezTo>
                <a:cubicBezTo>
                  <a:pt x="375442" y="105016"/>
                  <a:pt x="337653" y="67223"/>
                  <a:pt x="337653" y="20603"/>
                </a:cubicBezTo>
                <a:close/>
                <a:moveTo>
                  <a:pt x="4160" y="0"/>
                </a:moveTo>
                <a:lnTo>
                  <a:pt x="164667" y="0"/>
                </a:lnTo>
                <a:lnTo>
                  <a:pt x="168826" y="20603"/>
                </a:lnTo>
                <a:cubicBezTo>
                  <a:pt x="168826" y="67223"/>
                  <a:pt x="131037" y="105016"/>
                  <a:pt x="84412" y="105016"/>
                </a:cubicBezTo>
                <a:cubicBezTo>
                  <a:pt x="37793" y="105016"/>
                  <a:pt x="0" y="67223"/>
                  <a:pt x="0" y="20603"/>
                </a:cubicBezTo>
                <a:close/>
              </a:path>
            </a:pathLst>
          </a:custGeom>
          <a:gradFill>
            <a:gsLst>
              <a:gs pos="10000">
                <a:schemeClr val="accent1">
                  <a:lumMod val="60000"/>
                  <a:lumOff val="40000"/>
                  <a:alpha val="36000"/>
                </a:schemeClr>
              </a:gs>
              <a:gs pos="54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91391" y="3170128"/>
            <a:ext cx="797042" cy="797042"/>
          </a:xfrm>
          <a:prstGeom prst="ellips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2602399" y="3463079"/>
            <a:ext cx="246146" cy="212194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党员的使命与担当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851051" y="1278835"/>
            <a:ext cx="4477198" cy="4530297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5507556" y="2831541"/>
            <a:ext cx="1164190" cy="5138326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067076" y="1869440"/>
            <a:ext cx="4045148" cy="26716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让我们在发展新质生产力的伟大征程中，挺膺担当，奋勇争先，为海淀区建设世界领先的科技园区，为以中国式现代化全面推进中华民族伟大复兴而努力奋斗！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878056" y="5164435"/>
            <a:ext cx="2423186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107352" y="1501896"/>
            <a:ext cx="136924" cy="1405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为新时代奋斗，为中华民族伟大复兴而努力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364651" y="1509626"/>
            <a:ext cx="9462695" cy="2434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9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谢谢大家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614322" y="315927"/>
            <a:ext cx="6963356" cy="22159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erif SC Bold"/>
                <a:ea typeface="Source Han Serif SC Bold"/>
                <a:cs typeface="Source Han Serif SC Bold"/>
              </a:rPr>
              <a:t>202X 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362736" y="3687088"/>
            <a:ext cx="2184935" cy="58714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3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804471" y="3687087"/>
            <a:ext cx="1222409" cy="587141"/>
          </a:xfrm>
          <a:prstGeom prst="snip2DiagRect">
            <a:avLst>
              <a:gd name="adj1" fmla="val 0"/>
              <a:gd name="adj2" fmla="val 20371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accent4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919974" y="3795991"/>
            <a:ext cx="99140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汇报人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274730" y="3795991"/>
            <a:ext cx="102509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AiPPT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48698" y="3678327"/>
            <a:ext cx="2184935" cy="58714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3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90433" y="3678326"/>
            <a:ext cx="1222409" cy="587141"/>
          </a:xfrm>
          <a:prstGeom prst="snip2DiagRect">
            <a:avLst>
              <a:gd name="adj1" fmla="val 0"/>
              <a:gd name="adj2" fmla="val 20371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accent4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178126" y="3787230"/>
            <a:ext cx="847023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时间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362033" y="3787231"/>
            <a:ext cx="1222409" cy="369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20XX.XX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796328" y="726667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5880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835914"/>
            <a:ext cx="3168000" cy="316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0" y="-627088"/>
            <a:ext cx="1080000" cy="1080000"/>
          </a:xfrm>
          <a:prstGeom prst="arc">
            <a:avLst>
              <a:gd name="adj1" fmla="val 10779632"/>
              <a:gd name="adj2" fmla="val 0"/>
            </a:avLst>
          </a:prstGeom>
          <a:noFill/>
          <a:ln w="254000" cap="sq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705891" y="1817914"/>
            <a:ext cx="3204000" cy="3204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1">
            <a:off x="11518900" y="5816487"/>
            <a:ext cx="1440000" cy="1440000"/>
          </a:xfrm>
          <a:prstGeom prst="arc">
            <a:avLst>
              <a:gd name="adj1" fmla="val 10779632"/>
              <a:gd name="adj2" fmla="val 2322332"/>
            </a:avLst>
          </a:prstGeom>
          <a:noFill/>
          <a:ln w="2540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93956" y="2617301"/>
            <a:ext cx="2425700" cy="1003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33145" y="3725297"/>
            <a:ext cx="2349500" cy="279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CATALOGUE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577176" y="1536840"/>
            <a:ext cx="541724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118900" y="1574112"/>
            <a:ext cx="54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开篇立论，思想领航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577176" y="2619817"/>
            <a:ext cx="541724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118900" y="2657089"/>
            <a:ext cx="54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令行景从，海淀实践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577176" y="3702794"/>
            <a:ext cx="541724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118900" y="3740066"/>
            <a:ext cx="54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行稳致远，辩证思考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77176" y="4729626"/>
            <a:ext cx="541724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04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118900" y="4766898"/>
            <a:ext cx="54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党员担当，行动号召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870529" y="741146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76664" y="1483441"/>
            <a:ext cx="8064172" cy="2650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51168" y="1483441"/>
            <a:ext cx="2272972" cy="2650879"/>
          </a:xfrm>
          <a:prstGeom prst="snip2DiagRect">
            <a:avLst/>
          </a:prstGeom>
          <a:solidFill>
            <a:schemeClr val="bg1"/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88200" y="-215900"/>
            <a:ext cx="2598416" cy="35494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701084" y="1808044"/>
            <a:ext cx="7062808" cy="174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开篇立论，思想领航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10396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61899" y="1775579"/>
            <a:ext cx="8868202" cy="3238328"/>
          </a:xfrm>
          <a:prstGeom prst="roundRect">
            <a:avLst>
              <a:gd name="adj" fmla="val 36841"/>
            </a:avLst>
          </a:prstGeom>
          <a:gradFill>
            <a:gsLst>
              <a:gs pos="1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438777" y="4206126"/>
            <a:ext cx="1314446" cy="13144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30376" y="2505075"/>
            <a:ext cx="8331248" cy="160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新质生产力，是※※※※※※提出的重要概念，它代表着经济发展的新方向。新质生产力以高科技为核心特征，追求高效能，最终目标是实现高质量发展，让人民生活更加美好。科技创新是推动新质生产力发展的核心引擎，以人工智能为代表的技术正在深刻地改变着我们的生产与生活方式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787118" y="4554467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954816" y="4710413"/>
            <a:ext cx="282368" cy="30587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新质生产力：科技创新引领未来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887220"/>
            <a:ext cx="5598160" cy="3365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科技创新是推动新质生产力发展的核心要素。以人工智能为例，它在各个领域的广泛应用，正深刻地改变着我们的生产与生活方式。人工智能的应用不仅提高了生产效率，也让我们的生活更加便捷，为经济发展注入了新的活力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549235" y="2505003"/>
            <a:ext cx="2969330" cy="296932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944592" y="676115"/>
            <a:ext cx="1807418" cy="180741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301171" y="4587317"/>
            <a:ext cx="1277181" cy="127718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424018" y="2265571"/>
            <a:ext cx="816105" cy="81610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607749" y="5739778"/>
            <a:ext cx="617842" cy="61784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815398" y="4487957"/>
            <a:ext cx="355029" cy="35502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965083" y="2274792"/>
            <a:ext cx="355029" cy="35502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066520" y="5410109"/>
            <a:ext cx="318143" cy="31814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687929" y="2514914"/>
            <a:ext cx="288283" cy="3122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803054" y="5935083"/>
            <a:ext cx="227232" cy="22723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875" t="0" r="21875" b="0"/>
          <a:stretch>
            <a:fillRect/>
          </a:stretch>
        </p:blipFill>
        <p:spPr>
          <a:xfrm rot="0" flipH="0" flipV="0">
            <a:off x="8548900" y="2504667"/>
            <a:ext cx="2970000" cy="2970000"/>
          </a:xfrm>
          <a:custGeom>
            <a:avLst/>
            <a:gdLst/>
            <a:rect l="l" t="t" r="r" b="b"/>
            <a:pathLst>
              <a:path w="2970000" h="2970000">
                <a:moveTo>
                  <a:pt x="1485000" y="0"/>
                </a:moveTo>
                <a:cubicBezTo>
                  <a:pt x="2305143" y="0"/>
                  <a:pt x="2970000" y="664857"/>
                  <a:pt x="2970000" y="1485000"/>
                </a:cubicBezTo>
                <a:cubicBezTo>
                  <a:pt x="2970000" y="2305143"/>
                  <a:pt x="2305143" y="2970000"/>
                  <a:pt x="1485000" y="2970000"/>
                </a:cubicBezTo>
                <a:cubicBezTo>
                  <a:pt x="664857" y="2970000"/>
                  <a:pt x="0" y="2305143"/>
                  <a:pt x="0" y="1485000"/>
                </a:cubicBezTo>
                <a:cubicBezTo>
                  <a:pt x="0" y="664857"/>
                  <a:pt x="664857" y="0"/>
                  <a:pt x="148500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5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34375" t="0" r="34375" b="0"/>
          <a:stretch>
            <a:fillRect/>
          </a:stretch>
        </p:blipFill>
        <p:spPr>
          <a:xfrm rot="0" flipH="0" flipV="0">
            <a:off x="7946501" y="678024"/>
            <a:ext cx="1803600" cy="1803600"/>
          </a:xfrm>
          <a:custGeom>
            <a:avLst/>
            <a:gdLst/>
            <a:rect l="l" t="t" r="r" b="b"/>
            <a:pathLst>
              <a:path w="1803600" h="1803600">
                <a:moveTo>
                  <a:pt x="901800" y="0"/>
                </a:moveTo>
                <a:cubicBezTo>
                  <a:pt x="1399850" y="0"/>
                  <a:pt x="1803600" y="403750"/>
                  <a:pt x="1803600" y="901800"/>
                </a:cubicBezTo>
                <a:cubicBezTo>
                  <a:pt x="1803600" y="1399850"/>
                  <a:pt x="1399850" y="1803600"/>
                  <a:pt x="901800" y="1803600"/>
                </a:cubicBezTo>
                <a:cubicBezTo>
                  <a:pt x="403750" y="1803600"/>
                  <a:pt x="0" y="1399850"/>
                  <a:pt x="0" y="901800"/>
                </a:cubicBezTo>
                <a:cubicBezTo>
                  <a:pt x="0" y="403750"/>
                  <a:pt x="403750" y="0"/>
                  <a:pt x="90180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6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35688" t="0" r="35688" b="0"/>
          <a:stretch>
            <a:fillRect/>
          </a:stretch>
        </p:blipFill>
        <p:spPr>
          <a:xfrm rot="0" flipH="0" flipV="0">
            <a:off x="7300761" y="4586907"/>
            <a:ext cx="1278000" cy="1278000"/>
          </a:xfrm>
          <a:custGeom>
            <a:avLst/>
            <a:gdLst/>
            <a:rect l="l" t="t" r="r" b="b"/>
            <a:pathLst>
              <a:path w="1278000" h="1278000">
                <a:moveTo>
                  <a:pt x="639000" y="0"/>
                </a:moveTo>
                <a:cubicBezTo>
                  <a:pt x="991910" y="0"/>
                  <a:pt x="1278000" y="286090"/>
                  <a:pt x="1278000" y="639000"/>
                </a:cubicBezTo>
                <a:cubicBezTo>
                  <a:pt x="1278000" y="991910"/>
                  <a:pt x="991910" y="1278000"/>
                  <a:pt x="639000" y="1278000"/>
                </a:cubicBezTo>
                <a:cubicBezTo>
                  <a:pt x="286090" y="1278000"/>
                  <a:pt x="0" y="991910"/>
                  <a:pt x="0" y="639000"/>
                </a:cubicBezTo>
                <a:cubicBezTo>
                  <a:pt x="0" y="286090"/>
                  <a:pt x="286090" y="0"/>
                  <a:pt x="63900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科技创新：推动新质生产力发展的核心要素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8215" t="29572" r="15805" b="4448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9870529" y="741146"/>
            <a:ext cx="1648371" cy="2046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76664" y="1483441"/>
            <a:ext cx="8064172" cy="265087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51168" y="1483441"/>
            <a:ext cx="2272972" cy="2650879"/>
          </a:xfrm>
          <a:prstGeom prst="snip2DiagRect">
            <a:avLst/>
          </a:prstGeom>
          <a:solidFill>
            <a:schemeClr val="bg1"/>
          </a:solidFill>
          <a:ln w="11049" cap="sq">
            <a:solidFill>
              <a:schemeClr val="accent4"/>
            </a:solidFill>
            <a:miter/>
          </a:ln>
          <a:effectLst/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88200" y="-215900"/>
            <a:ext cx="2598416" cy="35494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4040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701084" y="1808044"/>
            <a:ext cx="7062808" cy="174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79553" tIns="39776" rIns="79553" bIns="39776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令行景从，海淀实践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-10396"/>
            <a:ext cx="12192000" cy="1347216"/>
          </a:xfrm>
          <a:prstGeom prst="rect">
            <a:avLst/>
          </a:prstGeom>
          <a:noFill/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297672" y="1957558"/>
            <a:ext cx="7443278" cy="3402947"/>
          </a:xfrm>
          <a:prstGeom prst="roundRect">
            <a:avLst>
              <a:gd name="adj" fmla="val 4810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2297672" y="1539019"/>
            <a:ext cx="752557" cy="72357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585703" y="2615673"/>
            <a:ext cx="6867216" cy="2350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城市大脑是海淀区运用人工智能技术进行城市治理的典范。它整合了全区的各类数据资源，通过智能分析与决策，实现了对城市的精细化管理。例如，在交通管理方面，海淀城市大脑能够实时监测路况，优化交通信号，缓解拥堵，让城市交通更加畅通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585703" y="2101124"/>
            <a:ext cx="6867216" cy="49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436064" y="5058441"/>
            <a:ext cx="445563" cy="42840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+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510118" y="1749249"/>
            <a:ext cx="327665" cy="30311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海淀城市大脑：AI赋能城市治理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089777" y="2478505"/>
            <a:ext cx="7764379" cy="1644314"/>
          </a:xfrm>
          <a:prstGeom prst="roundRect">
            <a:avLst>
              <a:gd name="adj" fmla="val 852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325144" y="2237872"/>
            <a:ext cx="2454443" cy="2125579"/>
          </a:xfrm>
          <a:custGeom>
            <a:avLst/>
            <a:gdLst>
              <a:gd name="connsiteX0" fmla="*/ 354270 w 2454443"/>
              <a:gd name="connsiteY0" fmla="*/ 0 h 2125579"/>
              <a:gd name="connsiteX1" fmla="*/ 733926 w 2454443"/>
              <a:gd name="connsiteY1" fmla="*/ 0 h 2125579"/>
              <a:gd name="connsiteX2" fmla="*/ 1062790 w 2454443"/>
              <a:gd name="connsiteY2" fmla="*/ 328864 h 2125579"/>
              <a:gd name="connsiteX3" fmla="*/ 1391654 w 2454443"/>
              <a:gd name="connsiteY3" fmla="*/ 0 h 2125579"/>
              <a:gd name="connsiteX4" fmla="*/ 1771309 w 2454443"/>
              <a:gd name="connsiteY4" fmla="*/ 0 h 2125579"/>
              <a:gd name="connsiteX5" fmla="*/ 2125579 w 2454443"/>
              <a:gd name="connsiteY5" fmla="*/ 354270 h 2125579"/>
              <a:gd name="connsiteX6" fmla="*/ 2125579 w 2454443"/>
              <a:gd name="connsiteY6" fmla="*/ 733926 h 2125579"/>
              <a:gd name="connsiteX7" fmla="*/ 2454443 w 2454443"/>
              <a:gd name="connsiteY7" fmla="*/ 1062790 h 2125579"/>
              <a:gd name="connsiteX8" fmla="*/ 2125579 w 2454443"/>
              <a:gd name="connsiteY8" fmla="*/ 1391654 h 2125579"/>
              <a:gd name="connsiteX9" fmla="*/ 2125579 w 2454443"/>
              <a:gd name="connsiteY9" fmla="*/ 1771309 h 2125579"/>
              <a:gd name="connsiteX10" fmla="*/ 1771309 w 2454443"/>
              <a:gd name="connsiteY10" fmla="*/ 2125579 h 2125579"/>
              <a:gd name="connsiteX11" fmla="*/ 354270 w 2454443"/>
              <a:gd name="connsiteY11" fmla="*/ 2125579 h 2125579"/>
              <a:gd name="connsiteX12" fmla="*/ 0 w 2454443"/>
              <a:gd name="connsiteY12" fmla="*/ 1771309 h 2125579"/>
              <a:gd name="connsiteX13" fmla="*/ 0 w 2454443"/>
              <a:gd name="connsiteY13" fmla="*/ 354270 h 2125579"/>
              <a:gd name="connsiteX14" fmla="*/ 354270 w 2454443"/>
              <a:gd name="connsiteY14" fmla="*/ 0 h 2125579"/>
            </a:gdLst>
            <a:rect l="l" t="t" r="r" b="b"/>
            <a:pathLst>
              <a:path w="2454443" h="2125579">
                <a:moveTo>
                  <a:pt x="354270" y="0"/>
                </a:moveTo>
                <a:lnTo>
                  <a:pt x="733926" y="0"/>
                </a:lnTo>
                <a:cubicBezTo>
                  <a:pt x="733926" y="181627"/>
                  <a:pt x="881163" y="328864"/>
                  <a:pt x="1062790" y="328864"/>
                </a:cubicBezTo>
                <a:cubicBezTo>
                  <a:pt x="1244417" y="328864"/>
                  <a:pt x="1391654" y="181627"/>
                  <a:pt x="1391654" y="0"/>
                </a:cubicBezTo>
                <a:lnTo>
                  <a:pt x="1771309" y="0"/>
                </a:lnTo>
                <a:cubicBezTo>
                  <a:pt x="1966967" y="0"/>
                  <a:pt x="2125579" y="158612"/>
                  <a:pt x="2125579" y="354270"/>
                </a:cubicBezTo>
                <a:lnTo>
                  <a:pt x="2125579" y="733926"/>
                </a:lnTo>
                <a:cubicBezTo>
                  <a:pt x="2307206" y="733926"/>
                  <a:pt x="2454443" y="881163"/>
                  <a:pt x="2454443" y="1062790"/>
                </a:cubicBezTo>
                <a:cubicBezTo>
                  <a:pt x="2454443" y="1244417"/>
                  <a:pt x="2307206" y="1391654"/>
                  <a:pt x="2125579" y="1391654"/>
                </a:cubicBezTo>
                <a:lnTo>
                  <a:pt x="2125579" y="1771309"/>
                </a:lnTo>
                <a:cubicBezTo>
                  <a:pt x="2125579" y="1966967"/>
                  <a:pt x="1966967" y="2125579"/>
                  <a:pt x="1771309" y="2125579"/>
                </a:cubicBezTo>
                <a:lnTo>
                  <a:pt x="354270" y="2125579"/>
                </a:lnTo>
                <a:cubicBezTo>
                  <a:pt x="158612" y="2125579"/>
                  <a:pt x="0" y="1966967"/>
                  <a:pt x="0" y="1771309"/>
                </a:cubicBezTo>
                <a:lnTo>
                  <a:pt x="0" y="354270"/>
                </a:lnTo>
                <a:cubicBezTo>
                  <a:pt x="0" y="158612"/>
                  <a:pt x="158612" y="0"/>
                  <a:pt x="35427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85491" y="3007987"/>
            <a:ext cx="796865" cy="69764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022749" y="2628240"/>
            <a:ext cx="6588245" cy="13067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消防大脑是海淀区运用人工智能技术提升应急救援效率的重要举措。通过智能调度，消防车的※均到场时间从15分钟缩短到9.6分钟，极大地提高了应急救援的效率，保障了人民生命财产安全。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消防大脑：AI提升应急救援效率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1">
            <a:off x="4160587" y="2237874"/>
            <a:ext cx="3858126" cy="371374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397208" y="3276599"/>
            <a:ext cx="3384884" cy="16723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海淀区积极探索AI赋能产业焕新，推动传统产业升级。例如，百度Apollo无人车穿梭在海淀街头，展示了未来出行的新方式；清华大学光学AI芯片“太极”在芯片领域取得了突破性进展。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195303" y="1343526"/>
            <a:ext cx="1788695" cy="1788695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6687" t="0" r="16687" b="0"/>
          <a:stretch>
            <a:fillRect/>
          </a:stretch>
        </p:blipFill>
        <p:spPr>
          <a:xfrm rot="0" flipH="0" flipV="0">
            <a:off x="5271501" y="1419726"/>
            <a:ext cx="1636296" cy="1636294"/>
          </a:xfrm>
          <a:custGeom>
            <a:avLst/>
            <a:gdLst/>
            <a:rect l="l" t="t" r="r" b="b"/>
            <a:pathLst>
              <a:path w="1636296" h="1636294">
                <a:moveTo>
                  <a:pt x="818148" y="0"/>
                </a:moveTo>
                <a:cubicBezTo>
                  <a:pt x="1269999" y="0"/>
                  <a:pt x="1636296" y="366297"/>
                  <a:pt x="1636296" y="818147"/>
                </a:cubicBezTo>
                <a:cubicBezTo>
                  <a:pt x="1636296" y="1269997"/>
                  <a:pt x="1269999" y="1636294"/>
                  <a:pt x="818148" y="1636294"/>
                </a:cubicBezTo>
                <a:cubicBezTo>
                  <a:pt x="366297" y="1636294"/>
                  <a:pt x="0" y="1269997"/>
                  <a:pt x="0" y="818147"/>
                </a:cubicBezTo>
                <a:cubicBezTo>
                  <a:pt x="0" y="366297"/>
                  <a:pt x="366297" y="0"/>
                  <a:pt x="8181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349708" y="4952999"/>
            <a:ext cx="1441784" cy="8468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0593" y="236733"/>
            <a:ext cx="7780158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AI赋能产业焕新：让经济更“澎湃”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254644" y="189343"/>
            <a:ext cx="915043" cy="563880"/>
          </a:xfrm>
          <a:prstGeom prst="rect">
            <a:avLst/>
          </a:prstGeom>
          <a:solidFill>
            <a:schemeClr val="accent1">
              <a:lumMod val="40000"/>
              <a:lumOff val="6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9024" y="390511"/>
            <a:ext cx="167640" cy="1676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FF4040"/>
      </a:accent1>
      <a:accent2>
        <a:srgbClr val="C00000"/>
      </a:accent2>
      <a:accent3>
        <a:srgbClr val="FFC000"/>
      </a:accent3>
      <a:accent4>
        <a:srgbClr val="FE4040"/>
      </a:accent4>
      <a:accent5>
        <a:srgbClr val="7E8C93"/>
      </a:accent5>
      <a:accent6>
        <a:srgbClr val="509EBD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